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4" r:id="rId3"/>
    <p:sldId id="259" r:id="rId4"/>
    <p:sldId id="260" r:id="rId5"/>
    <p:sldId id="261" r:id="rId6"/>
    <p:sldId id="258" r:id="rId7"/>
    <p:sldId id="262" r:id="rId8"/>
    <p:sldId id="263" r:id="rId9"/>
    <p:sldId id="265" r:id="rId10"/>
    <p:sldId id="266" r:id="rId11"/>
    <p:sldId id="267" r:id="rId12"/>
    <p:sldId id="270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7828"/>
    <a:srgbClr val="E41C1C"/>
    <a:srgbClr val="00A9CE"/>
    <a:srgbClr val="3EC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6179E-F2D7-436D-8AC1-1F3D82121582}" v="1782" dt="2025-01-21T12:57:30.179"/>
    <p1510:client id="{10836100-93A4-4828-9B62-715DCDB56632}" v="892" dt="2025-01-21T01:47:02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Μαρια Ζερβα" userId="S::el19041@ntua.gr::3a7b7734-55dd-4412-86c6-14bed6beab0d" providerId="AD" clId="Web-{4643ABF8-4553-2092-2554-AADDB650FC2F}"/>
    <pc:docChg chg="modSld">
      <pc:chgData name="Μαρια Ζερβα" userId="S::el19041@ntua.gr::3a7b7734-55dd-4412-86c6-14bed6beab0d" providerId="AD" clId="Web-{4643ABF8-4553-2092-2554-AADDB650FC2F}" dt="2025-01-17T13:45:14.857" v="25"/>
      <pc:docMkLst>
        <pc:docMk/>
      </pc:docMkLst>
      <pc:sldChg chg="addSp delSp modSp">
        <pc:chgData name="Μαρια Ζερβα" userId="S::el19041@ntua.gr::3a7b7734-55dd-4412-86c6-14bed6beab0d" providerId="AD" clId="Web-{4643ABF8-4553-2092-2554-AADDB650FC2F}" dt="2025-01-17T13:44:20.949" v="18" actId="1076"/>
        <pc:sldMkLst>
          <pc:docMk/>
          <pc:sldMk cId="2279830540" sldId="259"/>
        </pc:sldMkLst>
        <pc:picChg chg="add mod">
          <ac:chgData name="Μαρια Ζερβα" userId="S::el19041@ntua.gr::3a7b7734-55dd-4412-86c6-14bed6beab0d" providerId="AD" clId="Web-{4643ABF8-4553-2092-2554-AADDB650FC2F}" dt="2025-01-17T13:44:20.949" v="18" actId="1076"/>
          <ac:picMkLst>
            <pc:docMk/>
            <pc:sldMk cId="2279830540" sldId="259"/>
            <ac:picMk id="2" creationId="{FE80ADC1-6DE2-5F61-DA83-239437BE2D75}"/>
          </ac:picMkLst>
        </pc:picChg>
        <pc:picChg chg="add mod">
          <ac:chgData name="Μαρια Ζερβα" userId="S::el19041@ntua.gr::3a7b7734-55dd-4412-86c6-14bed6beab0d" providerId="AD" clId="Web-{4643ABF8-4553-2092-2554-AADDB650FC2F}" dt="2025-01-17T13:44:02.605" v="17" actId="14100"/>
          <ac:picMkLst>
            <pc:docMk/>
            <pc:sldMk cId="2279830540" sldId="259"/>
            <ac:picMk id="21" creationId="{A9497430-9576-0AD2-8826-E7042956167C}"/>
          </ac:picMkLst>
        </pc:picChg>
      </pc:sldChg>
      <pc:sldChg chg="addSp">
        <pc:chgData name="Μαρια Ζερβα" userId="S::el19041@ntua.gr::3a7b7734-55dd-4412-86c6-14bed6beab0d" providerId="AD" clId="Web-{4643ABF8-4553-2092-2554-AADDB650FC2F}" dt="2025-01-17T13:45:00.372" v="19"/>
        <pc:sldMkLst>
          <pc:docMk/>
          <pc:sldMk cId="4213715405" sldId="262"/>
        </pc:sldMkLst>
      </pc:sldChg>
      <pc:sldChg chg="addSp">
        <pc:chgData name="Μαρια Ζερβα" userId="S::el19041@ntua.gr::3a7b7734-55dd-4412-86c6-14bed6beab0d" providerId="AD" clId="Web-{4643ABF8-4553-2092-2554-AADDB650FC2F}" dt="2025-01-17T13:45:05.670" v="20"/>
        <pc:sldMkLst>
          <pc:docMk/>
          <pc:sldMk cId="993004755" sldId="263"/>
        </pc:sldMkLst>
      </pc:sldChg>
      <pc:sldChg chg="addSp">
        <pc:chgData name="Μαρια Ζερβα" userId="S::el19041@ntua.gr::3a7b7734-55dd-4412-86c6-14bed6beab0d" providerId="AD" clId="Web-{4643ABF8-4553-2092-2554-AADDB650FC2F}" dt="2025-01-17T13:45:07.373" v="21"/>
        <pc:sldMkLst>
          <pc:docMk/>
          <pc:sldMk cId="4216495783" sldId="265"/>
        </pc:sldMkLst>
      </pc:sldChg>
      <pc:sldChg chg="addSp">
        <pc:chgData name="Μαρια Ζερβα" userId="S::el19041@ntua.gr::3a7b7734-55dd-4412-86c6-14bed6beab0d" providerId="AD" clId="Web-{4643ABF8-4553-2092-2554-AADDB650FC2F}" dt="2025-01-17T13:45:08.904" v="22"/>
        <pc:sldMkLst>
          <pc:docMk/>
          <pc:sldMk cId="1462604880" sldId="266"/>
        </pc:sldMkLst>
      </pc:sldChg>
      <pc:sldChg chg="addSp">
        <pc:chgData name="Μαρια Ζερβα" userId="S::el19041@ntua.gr::3a7b7734-55dd-4412-86c6-14bed6beab0d" providerId="AD" clId="Web-{4643ABF8-4553-2092-2554-AADDB650FC2F}" dt="2025-01-17T13:45:10.576" v="23"/>
        <pc:sldMkLst>
          <pc:docMk/>
          <pc:sldMk cId="2503941672" sldId="267"/>
        </pc:sldMkLst>
      </pc:sldChg>
      <pc:sldChg chg="addSp">
        <pc:chgData name="Μαρια Ζερβα" userId="S::el19041@ntua.gr::3a7b7734-55dd-4412-86c6-14bed6beab0d" providerId="AD" clId="Web-{4643ABF8-4553-2092-2554-AADDB650FC2F}" dt="2025-01-17T13:45:12.951" v="24"/>
        <pc:sldMkLst>
          <pc:docMk/>
          <pc:sldMk cId="3351627917" sldId="268"/>
        </pc:sldMkLst>
      </pc:sldChg>
      <pc:sldChg chg="addSp">
        <pc:chgData name="Μαρια Ζερβα" userId="S::el19041@ntua.gr::3a7b7734-55dd-4412-86c6-14bed6beab0d" providerId="AD" clId="Web-{4643ABF8-4553-2092-2554-AADDB650FC2F}" dt="2025-01-17T13:45:14.857" v="25"/>
        <pc:sldMkLst>
          <pc:docMk/>
          <pc:sldMk cId="3803012190" sldId="269"/>
        </pc:sldMkLst>
      </pc:sldChg>
    </pc:docChg>
  </pc:docChgLst>
  <pc:docChgLst>
    <pc:chgData name="Αθανασιος Τσουκλειδης-Καρυδακης" userId="S::el19009@ntua.gr::73e292cd-5466-4e29-a7c2-21c1a15b240f" providerId="AD" clId="Web-{B10BACB6-D715-F1A5-E4AA-2D976AD3230C}"/>
    <pc:docChg chg="addSld modSld">
      <pc:chgData name="Αθανασιος Τσουκλειδης-Καρυδακης" userId="S::el19009@ntua.gr::73e292cd-5466-4e29-a7c2-21c1a15b240f" providerId="AD" clId="Web-{B10BACB6-D715-F1A5-E4AA-2D976AD3230C}" dt="2025-01-17T09:19:09.079" v="350" actId="1076"/>
      <pc:docMkLst>
        <pc:docMk/>
      </pc:docMkLst>
      <pc:sldChg chg="addSp delSp modSp new">
        <pc:chgData name="Αθανασιος Τσουκλειδης-Καρυδακης" userId="S::el19009@ntua.gr::73e292cd-5466-4e29-a7c2-21c1a15b240f" providerId="AD" clId="Web-{B10BACB6-D715-F1A5-E4AA-2D976AD3230C}" dt="2025-01-17T08:55:38.277" v="78" actId="20577"/>
        <pc:sldMkLst>
          <pc:docMk/>
          <pc:sldMk cId="4213715405" sldId="262"/>
        </pc:sldMkLst>
        <pc:spChg chg="add mod">
          <ac:chgData name="Αθανασιος Τσουκλειδης-Καρυδακης" userId="S::el19009@ntua.gr::73e292cd-5466-4e29-a7c2-21c1a15b240f" providerId="AD" clId="Web-{B10BACB6-D715-F1A5-E4AA-2D976AD3230C}" dt="2025-01-17T08:53:43.133" v="57" actId="20577"/>
          <ac:spMkLst>
            <pc:docMk/>
            <pc:sldMk cId="4213715405" sldId="262"/>
            <ac:spMk id="4" creationId="{07052C97-E96A-70D2-3715-ED965D9A98F7}"/>
          </ac:spMkLst>
        </pc:spChg>
        <pc:spChg chg="add mod">
          <ac:chgData name="Αθανασιος Τσουκλειδης-Καρυδακης" userId="S::el19009@ntua.gr::73e292cd-5466-4e29-a7c2-21c1a15b240f" providerId="AD" clId="Web-{B10BACB6-D715-F1A5-E4AA-2D976AD3230C}" dt="2025-01-17T08:55:33.526" v="77" actId="20577"/>
          <ac:spMkLst>
            <pc:docMk/>
            <pc:sldMk cId="4213715405" sldId="262"/>
            <ac:spMk id="9" creationId="{66DF8AF4-F4D6-92E7-5DC1-5B1A0FABE16E}"/>
          </ac:spMkLst>
        </pc:spChg>
        <pc:spChg chg="add mod">
          <ac:chgData name="Αθανασιος Τσουκλειδης-Καρυδακης" userId="S::el19009@ntua.gr::73e292cd-5466-4e29-a7c2-21c1a15b240f" providerId="AD" clId="Web-{B10BACB6-D715-F1A5-E4AA-2D976AD3230C}" dt="2025-01-17T08:55:38.277" v="78" actId="20577"/>
          <ac:spMkLst>
            <pc:docMk/>
            <pc:sldMk cId="4213715405" sldId="262"/>
            <ac:spMk id="11" creationId="{F1F71685-D34D-4D5B-FE25-E7540B128518}"/>
          </ac:spMkLst>
        </pc:spChg>
        <pc:spChg chg="add mod">
          <ac:chgData name="Αθανασιος Τσουκλειδης-Καρυδακης" userId="S::el19009@ntua.gr::73e292cd-5466-4e29-a7c2-21c1a15b240f" providerId="AD" clId="Web-{B10BACB6-D715-F1A5-E4AA-2D976AD3230C}" dt="2025-01-17T08:55:10.510" v="71" actId="1076"/>
          <ac:spMkLst>
            <pc:docMk/>
            <pc:sldMk cId="4213715405" sldId="262"/>
            <ac:spMk id="14" creationId="{EFBA5CD7-DC63-5E3D-1A08-FB64198551A6}"/>
          </ac:spMkLst>
        </pc:spChg>
        <pc:picChg chg="add mod">
          <ac:chgData name="Αθανασιος Τσουκλειδης-Καρυδακης" userId="S::el19009@ntua.gr::73e292cd-5466-4e29-a7c2-21c1a15b240f" providerId="AD" clId="Web-{B10BACB6-D715-F1A5-E4AA-2D976AD3230C}" dt="2025-01-17T08:47:43.202" v="11" actId="1076"/>
          <ac:picMkLst>
            <pc:docMk/>
            <pc:sldMk cId="4213715405" sldId="262"/>
            <ac:picMk id="5" creationId="{39066EAC-5F52-84FA-A9E5-367B7BC5C26F}"/>
          </ac:picMkLst>
        </pc:picChg>
        <pc:picChg chg="add mod modCrop">
          <ac:chgData name="Αθανασιος Τσουκλειδης-Καρυδακης" userId="S::el19009@ntua.gr::73e292cd-5466-4e29-a7c2-21c1a15b240f" providerId="AD" clId="Web-{B10BACB6-D715-F1A5-E4AA-2D976AD3230C}" dt="2025-01-17T08:50:28.190" v="34"/>
          <ac:picMkLst>
            <pc:docMk/>
            <pc:sldMk cId="4213715405" sldId="262"/>
            <ac:picMk id="10" creationId="{BF7D366B-4482-4EC6-BDAA-4D9EAEB7D769}"/>
          </ac:picMkLst>
        </pc:picChg>
        <pc:picChg chg="add mod modCrop">
          <ac:chgData name="Αθανασιος Τσουκλειδης-Καρυδακης" userId="S::el19009@ntua.gr::73e292cd-5466-4e29-a7c2-21c1a15b240f" providerId="AD" clId="Web-{B10BACB6-D715-F1A5-E4AA-2D976AD3230C}" dt="2025-01-17T08:50:12.065" v="32"/>
          <ac:picMkLst>
            <pc:docMk/>
            <pc:sldMk cId="4213715405" sldId="262"/>
            <ac:picMk id="12" creationId="{9BAE080D-23D2-8C18-4E56-24E46C970475}"/>
          </ac:picMkLst>
        </pc:picChg>
      </pc:sldChg>
      <pc:sldChg chg="addSp delSp modSp new">
        <pc:chgData name="Αθανασιος Τσουκλειδης-Καρυδακης" userId="S::el19009@ntua.gr::73e292cd-5466-4e29-a7c2-21c1a15b240f" providerId="AD" clId="Web-{B10BACB6-D715-F1A5-E4AA-2D976AD3230C}" dt="2025-01-17T09:02:20.178" v="183" actId="1076"/>
        <pc:sldMkLst>
          <pc:docMk/>
          <pc:sldMk cId="993004755" sldId="263"/>
        </pc:sldMkLst>
        <pc:spChg chg="add mod">
          <ac:chgData name="Αθανασιος Τσουκλειδης-Καρυδακης" userId="S::el19009@ntua.gr::73e292cd-5466-4e29-a7c2-21c1a15b240f" providerId="AD" clId="Web-{B10BACB6-D715-F1A5-E4AA-2D976AD3230C}" dt="2025-01-17T08:56:55.576" v="100" actId="20577"/>
          <ac:spMkLst>
            <pc:docMk/>
            <pc:sldMk cId="993004755" sldId="263"/>
            <ac:spMk id="4" creationId="{31AE001E-5D60-2C01-665E-A120CC6D8D95}"/>
          </ac:spMkLst>
        </pc:spChg>
        <pc:spChg chg="add mod">
          <ac:chgData name="Αθανασιος Τσουκλειδης-Καρυδακης" userId="S::el19009@ntua.gr::73e292cd-5466-4e29-a7c2-21c1a15b240f" providerId="AD" clId="Web-{B10BACB6-D715-F1A5-E4AA-2D976AD3230C}" dt="2025-01-17T09:02:20.178" v="183" actId="1076"/>
          <ac:spMkLst>
            <pc:docMk/>
            <pc:sldMk cId="993004755" sldId="263"/>
            <ac:spMk id="8" creationId="{21BF5996-36CD-A795-8C48-AC80A336D8A9}"/>
          </ac:spMkLst>
        </pc:spChg>
        <pc:picChg chg="add mod modCrop">
          <ac:chgData name="Αθανασιος Τσουκλειδης-Καρυδακης" userId="S::el19009@ntua.gr::73e292cd-5466-4e29-a7c2-21c1a15b240f" providerId="AD" clId="Web-{B10BACB6-D715-F1A5-E4AA-2D976AD3230C}" dt="2025-01-17T08:57:19.482" v="106" actId="1076"/>
          <ac:picMkLst>
            <pc:docMk/>
            <pc:sldMk cId="993004755" sldId="263"/>
            <ac:picMk id="5" creationId="{E3EE883A-27E0-7CD2-3B85-42B0A33F232D}"/>
          </ac:picMkLst>
        </pc:picChg>
        <pc:picChg chg="add mod">
          <ac:chgData name="Αθανασιος Τσουκλειδης-Καρυδακης" userId="S::el19009@ntua.gr::73e292cd-5466-4e29-a7c2-21c1a15b240f" providerId="AD" clId="Web-{B10BACB6-D715-F1A5-E4AA-2D976AD3230C}" dt="2025-01-17T09:02:17.303" v="182" actId="1076"/>
          <ac:picMkLst>
            <pc:docMk/>
            <pc:sldMk cId="993004755" sldId="263"/>
            <ac:picMk id="9" creationId="{4B2E5DCE-AA64-8042-DF53-243A5F83A0F6}"/>
          </ac:picMkLst>
        </pc:picChg>
      </pc:sldChg>
      <pc:sldChg chg="addSp delSp modSp new">
        <pc:chgData name="Αθανασιος Τσουκλειδης-Καρυδακης" userId="S::el19009@ntua.gr::73e292cd-5466-4e29-a7c2-21c1a15b240f" providerId="AD" clId="Web-{B10BACB6-D715-F1A5-E4AA-2D976AD3230C}" dt="2025-01-17T08:53:35.680" v="56" actId="20577"/>
        <pc:sldMkLst>
          <pc:docMk/>
          <pc:sldMk cId="1117460602" sldId="264"/>
        </pc:sldMkLst>
        <pc:spChg chg="add mod">
          <ac:chgData name="Αθανασιος Τσουκλειδης-Καρυδακης" userId="S::el19009@ntua.gr::73e292cd-5466-4e29-a7c2-21c1a15b240f" providerId="AD" clId="Web-{B10BACB6-D715-F1A5-E4AA-2D976AD3230C}" dt="2025-01-17T08:53:35.680" v="56" actId="20577"/>
          <ac:spMkLst>
            <pc:docMk/>
            <pc:sldMk cId="1117460602" sldId="264"/>
            <ac:spMk id="4" creationId="{06DE1F46-7BC0-958D-9CF3-FDB10AF2E964}"/>
          </ac:spMkLst>
        </pc:spChg>
      </pc:sldChg>
      <pc:sldChg chg="addSp delSp modSp new">
        <pc:chgData name="Αθανασιος Τσουκλειδης-Καρυδακης" userId="S::el19009@ntua.gr::73e292cd-5466-4e29-a7c2-21c1a15b240f" providerId="AD" clId="Web-{B10BACB6-D715-F1A5-E4AA-2D976AD3230C}" dt="2025-01-17T09:16:49.483" v="316" actId="1076"/>
        <pc:sldMkLst>
          <pc:docMk/>
          <pc:sldMk cId="4216495783" sldId="265"/>
        </pc:sldMkLst>
        <pc:spChg chg="add mod">
          <ac:chgData name="Αθανασιος Τσουκλειδης-Καρυδακης" userId="S::el19009@ntua.gr::73e292cd-5466-4e29-a7c2-21c1a15b240f" providerId="AD" clId="Web-{B10BACB6-D715-F1A5-E4AA-2D976AD3230C}" dt="2025-01-17T09:03:47.321" v="202" actId="1076"/>
          <ac:spMkLst>
            <pc:docMk/>
            <pc:sldMk cId="4216495783" sldId="265"/>
            <ac:spMk id="4" creationId="{AAF0AE4F-8FAC-7705-E055-7288F541BCA1}"/>
          </ac:spMkLst>
        </pc:spChg>
        <pc:spChg chg="add mod">
          <ac:chgData name="Αθανασιος Τσουκλειδης-Καρυδακης" userId="S::el19009@ntua.gr::73e292cd-5466-4e29-a7c2-21c1a15b240f" providerId="AD" clId="Web-{B10BACB6-D715-F1A5-E4AA-2D976AD3230C}" dt="2025-01-17T09:12:06.099" v="277" actId="1076"/>
          <ac:spMkLst>
            <pc:docMk/>
            <pc:sldMk cId="4216495783" sldId="265"/>
            <ac:spMk id="5" creationId="{CEE98610-8AF5-5F4B-9388-F8BDFD7452D6}"/>
          </ac:spMkLst>
        </pc:spChg>
        <pc:picChg chg="add mod modCrop">
          <ac:chgData name="Αθανασιος Τσουκλειδης-Καρυδακης" userId="S::el19009@ntua.gr::73e292cd-5466-4e29-a7c2-21c1a15b240f" providerId="AD" clId="Web-{B10BACB6-D715-F1A5-E4AA-2D976AD3230C}" dt="2025-01-17T09:16:44.294" v="315" actId="14100"/>
          <ac:picMkLst>
            <pc:docMk/>
            <pc:sldMk cId="4216495783" sldId="265"/>
            <ac:picMk id="6" creationId="{78C84FC3-C9BC-93AF-D54B-C097D47ACD13}"/>
          </ac:picMkLst>
        </pc:picChg>
        <pc:picChg chg="add mod">
          <ac:chgData name="Αθανασιος Τσουκλειδης-Καρυδακης" userId="S::el19009@ntua.gr::73e292cd-5466-4e29-a7c2-21c1a15b240f" providerId="AD" clId="Web-{B10BACB6-D715-F1A5-E4AA-2D976AD3230C}" dt="2025-01-17T09:16:35.247" v="314" actId="1076"/>
          <ac:picMkLst>
            <pc:docMk/>
            <pc:sldMk cId="4216495783" sldId="265"/>
            <ac:picMk id="7" creationId="{1D68A17D-4F68-ACB1-406A-70B23AD37CB8}"/>
          </ac:picMkLst>
        </pc:picChg>
        <pc:picChg chg="add mod">
          <ac:chgData name="Αθανασιος Τσουκλειδης-Καρυδακης" userId="S::el19009@ntua.gr::73e292cd-5466-4e29-a7c2-21c1a15b240f" providerId="AD" clId="Web-{B10BACB6-D715-F1A5-E4AA-2D976AD3230C}" dt="2025-01-17T09:16:49.483" v="316" actId="1076"/>
          <ac:picMkLst>
            <pc:docMk/>
            <pc:sldMk cId="4216495783" sldId="265"/>
            <ac:picMk id="8" creationId="{017614CE-FB27-E34F-95DA-1B4B29C43139}"/>
          </ac:picMkLst>
        </pc:picChg>
      </pc:sldChg>
      <pc:sldChg chg="addSp delSp modSp new">
        <pc:chgData name="Αθανασιος Τσουκλειδης-Καρυδακης" userId="S::el19009@ntua.gr::73e292cd-5466-4e29-a7c2-21c1a15b240f" providerId="AD" clId="Web-{B10BACB6-D715-F1A5-E4AA-2D976AD3230C}" dt="2025-01-17T09:19:09.079" v="350" actId="1076"/>
        <pc:sldMkLst>
          <pc:docMk/>
          <pc:sldMk cId="1462604880" sldId="266"/>
        </pc:sldMkLst>
        <pc:spChg chg="add mod">
          <ac:chgData name="Αθανασιος Τσουκλειδης-Καρυδακης" userId="S::el19009@ntua.gr::73e292cd-5466-4e29-a7c2-21c1a15b240f" providerId="AD" clId="Web-{B10BACB6-D715-F1A5-E4AA-2D976AD3230C}" dt="2025-01-17T09:18:26.609" v="336" actId="1076"/>
          <ac:spMkLst>
            <pc:docMk/>
            <pc:sldMk cId="1462604880" sldId="266"/>
            <ac:spMk id="4" creationId="{74BACC13-C5D1-9050-743B-959EEC33DD72}"/>
          </ac:spMkLst>
        </pc:spChg>
        <pc:spChg chg="add mod">
          <ac:chgData name="Αθανασιος Τσουκλειδης-Καρυδακης" userId="S::el19009@ntua.gr::73e292cd-5466-4e29-a7c2-21c1a15b240f" providerId="AD" clId="Web-{B10BACB6-D715-F1A5-E4AA-2D976AD3230C}" dt="2025-01-17T09:18:30.578" v="337" actId="1076"/>
          <ac:spMkLst>
            <pc:docMk/>
            <pc:sldMk cId="1462604880" sldId="266"/>
            <ac:spMk id="5" creationId="{37EB86BC-4E7B-85E4-9442-913D3ADF802E}"/>
          </ac:spMkLst>
        </pc:spChg>
        <pc:picChg chg="add mod">
          <ac:chgData name="Αθανασιος Τσουκλειδης-Καρυδακης" userId="S::el19009@ntua.gr::73e292cd-5466-4e29-a7c2-21c1a15b240f" providerId="AD" clId="Web-{B10BACB6-D715-F1A5-E4AA-2D976AD3230C}" dt="2025-01-17T09:17:37.374" v="324" actId="1076"/>
          <ac:picMkLst>
            <pc:docMk/>
            <pc:sldMk cId="1462604880" sldId="266"/>
            <ac:picMk id="6" creationId="{31DCAD73-7898-383B-6F86-DD20C2FC08AB}"/>
          </ac:picMkLst>
        </pc:picChg>
        <pc:picChg chg="add del mod modCrop">
          <ac:chgData name="Αθανασιος Τσουκλειδης-Καρυδακης" userId="S::el19009@ntua.gr::73e292cd-5466-4e29-a7c2-21c1a15b240f" providerId="AD" clId="Web-{B10BACB6-D715-F1A5-E4AA-2D976AD3230C}" dt="2025-01-17T09:17:40.967" v="326" actId="1076"/>
          <ac:picMkLst>
            <pc:docMk/>
            <pc:sldMk cId="1462604880" sldId="266"/>
            <ac:picMk id="7" creationId="{EF32B2DC-79AA-5D44-352C-D2E5B23F3852}"/>
          </ac:picMkLst>
        </pc:picChg>
        <pc:picChg chg="add mod">
          <ac:chgData name="Αθανασιος Τσουκλειδης-Καρυδακης" userId="S::el19009@ntua.gr::73e292cd-5466-4e29-a7c2-21c1a15b240f" providerId="AD" clId="Web-{B10BACB6-D715-F1A5-E4AA-2D976AD3230C}" dt="2025-01-17T09:18:13.781" v="332" actId="1076"/>
          <ac:picMkLst>
            <pc:docMk/>
            <pc:sldMk cId="1462604880" sldId="266"/>
            <ac:picMk id="10" creationId="{33F69BDF-E9A1-9BBC-BC00-26A9F7933A5E}"/>
          </ac:picMkLst>
        </pc:picChg>
        <pc:picChg chg="add mod">
          <ac:chgData name="Αθανασιος Τσουκλειδης-Καρυδακης" userId="S::el19009@ntua.gr::73e292cd-5466-4e29-a7c2-21c1a15b240f" providerId="AD" clId="Web-{B10BACB6-D715-F1A5-E4AA-2D976AD3230C}" dt="2025-01-17T09:18:21.312" v="335" actId="1076"/>
          <ac:picMkLst>
            <pc:docMk/>
            <pc:sldMk cId="1462604880" sldId="266"/>
            <ac:picMk id="12" creationId="{9358A4CC-D284-A0B2-137A-1A91A66A61A2}"/>
          </ac:picMkLst>
        </pc:picChg>
        <pc:picChg chg="add mod">
          <ac:chgData name="Αθανασιος Τσουκλειδης-Καρυδακης" userId="S::el19009@ntua.gr::73e292cd-5466-4e29-a7c2-21c1a15b240f" providerId="AD" clId="Web-{B10BACB6-D715-F1A5-E4AA-2D976AD3230C}" dt="2025-01-17T09:18:54.891" v="345" actId="1076"/>
          <ac:picMkLst>
            <pc:docMk/>
            <pc:sldMk cId="1462604880" sldId="266"/>
            <ac:picMk id="13" creationId="{866D06E8-F139-7737-29E9-1E2AA030213F}"/>
          </ac:picMkLst>
        </pc:picChg>
        <pc:picChg chg="add mod">
          <ac:chgData name="Αθανασιος Τσουκλειδης-Καρυδακης" userId="S::el19009@ntua.gr::73e292cd-5466-4e29-a7c2-21c1a15b240f" providerId="AD" clId="Web-{B10BACB6-D715-F1A5-E4AA-2D976AD3230C}" dt="2025-01-17T09:19:07.345" v="349" actId="1076"/>
          <ac:picMkLst>
            <pc:docMk/>
            <pc:sldMk cId="1462604880" sldId="266"/>
            <ac:picMk id="15" creationId="{1C6AEF92-69BC-92B7-6F3E-18B09B674B26}"/>
          </ac:picMkLst>
        </pc:picChg>
      </pc:sldChg>
    </pc:docChg>
  </pc:docChgLst>
  <pc:docChgLst>
    <pc:chgData name="Αθανασιος Τσουκλειδης-Καρυδακης" userId="S::el19009@ntua.gr::73e292cd-5466-4e29-a7c2-21c1a15b240f" providerId="AD" clId="Web-{C90A5BC2-60C6-3599-8183-62392C1310EF}"/>
    <pc:docChg chg="modSld">
      <pc:chgData name="Αθανασιος Τσουκλειδης-Καρυδακης" userId="S::el19009@ntua.gr::73e292cd-5466-4e29-a7c2-21c1a15b240f" providerId="AD" clId="Web-{C90A5BC2-60C6-3599-8183-62392C1310EF}" dt="2025-01-17T16:54:54.165" v="3" actId="14100"/>
      <pc:docMkLst>
        <pc:docMk/>
      </pc:docMkLst>
      <pc:sldChg chg="addSp modSp addAnim">
        <pc:chgData name="Αθανασιος Τσουκλειδης-Καρυδακης" userId="S::el19009@ntua.gr::73e292cd-5466-4e29-a7c2-21c1a15b240f" providerId="AD" clId="Web-{C90A5BC2-60C6-3599-8183-62392C1310EF}" dt="2025-01-17T16:54:54.165" v="3" actId="14100"/>
        <pc:sldMkLst>
          <pc:docMk/>
          <pc:sldMk cId="3803012190" sldId="269"/>
        </pc:sldMkLst>
        <pc:picChg chg="add mod">
          <ac:chgData name="Αθανασιος Τσουκλειδης-Καρυδακης" userId="S::el19009@ntua.gr::73e292cd-5466-4e29-a7c2-21c1a15b240f" providerId="AD" clId="Web-{C90A5BC2-60C6-3599-8183-62392C1310EF}" dt="2025-01-17T16:54:54.165" v="3" actId="14100"/>
          <ac:picMkLst>
            <pc:docMk/>
            <pc:sldMk cId="3803012190" sldId="269"/>
            <ac:picMk id="2" creationId="{770B1A66-69D8-443F-42E5-7B396E98C407}"/>
          </ac:picMkLst>
        </pc:picChg>
      </pc:sldChg>
    </pc:docChg>
  </pc:docChgLst>
  <pc:docChgLst>
    <pc:chgData name="Αθανασιος Τσουκλειδης-Καρυδακης" userId="S::el19009@ntua.gr::73e292cd-5466-4e29-a7c2-21c1a15b240f" providerId="AD" clId="Web-{7A1711E4-0A27-F25C-FDD7-301A79B3BCD1}"/>
    <pc:docChg chg="addSld modSld">
      <pc:chgData name="Αθανασιος Τσουκλειδης-Καρυδακης" userId="S::el19009@ntua.gr::73e292cd-5466-4e29-a7c2-21c1a15b240f" providerId="AD" clId="Web-{7A1711E4-0A27-F25C-FDD7-301A79B3BCD1}" dt="2025-01-17T09:52:15.227" v="276" actId="14100"/>
      <pc:docMkLst>
        <pc:docMk/>
      </pc:docMkLst>
      <pc:sldChg chg="modSp">
        <pc:chgData name="Αθανασιος Τσουκλειδης-Καρυδακης" userId="S::el19009@ntua.gr::73e292cd-5466-4e29-a7c2-21c1a15b240f" providerId="AD" clId="Web-{7A1711E4-0A27-F25C-FDD7-301A79B3BCD1}" dt="2025-01-17T09:36:13.686" v="151" actId="14100"/>
        <pc:sldMkLst>
          <pc:docMk/>
          <pc:sldMk cId="993004755" sldId="263"/>
        </pc:sldMkLst>
        <pc:picChg chg="mod">
          <ac:chgData name="Αθανασιος Τσουκλειδης-Καρυδακης" userId="S::el19009@ntua.gr::73e292cd-5466-4e29-a7c2-21c1a15b240f" providerId="AD" clId="Web-{7A1711E4-0A27-F25C-FDD7-301A79B3BCD1}" dt="2025-01-17T09:36:13.686" v="151" actId="14100"/>
          <ac:picMkLst>
            <pc:docMk/>
            <pc:sldMk cId="993004755" sldId="263"/>
            <ac:picMk id="9" creationId="{4B2E5DCE-AA64-8042-DF53-243A5F83A0F6}"/>
          </ac:picMkLst>
        </pc:picChg>
      </pc:sldChg>
      <pc:sldChg chg="addSp delSp modSp">
        <pc:chgData name="Αθανασιος Τσουκλειδης-Καρυδακης" userId="S::el19009@ntua.gr::73e292cd-5466-4e29-a7c2-21c1a15b240f" providerId="AD" clId="Web-{7A1711E4-0A27-F25C-FDD7-301A79B3BCD1}" dt="2025-01-17T09:52:15.227" v="276" actId="14100"/>
        <pc:sldMkLst>
          <pc:docMk/>
          <pc:sldMk cId="1117460602" sldId="264"/>
        </pc:sldMkLst>
      </pc:sldChg>
      <pc:sldChg chg="modSp">
        <pc:chgData name="Αθανασιος Τσουκλειδης-Καρυδακης" userId="S::el19009@ntua.gr::73e292cd-5466-4e29-a7c2-21c1a15b240f" providerId="AD" clId="Web-{7A1711E4-0A27-F25C-FDD7-301A79B3BCD1}" dt="2025-01-17T09:47:53.137" v="257" actId="14100"/>
        <pc:sldMkLst>
          <pc:docMk/>
          <pc:sldMk cId="4216495783" sldId="265"/>
        </pc:sldMkLst>
        <pc:picChg chg="mod modCrop">
          <ac:chgData name="Αθανασιος Τσουκλειδης-Καρυδακης" userId="S::el19009@ntua.gr::73e292cd-5466-4e29-a7c2-21c1a15b240f" providerId="AD" clId="Web-{7A1711E4-0A27-F25C-FDD7-301A79B3BCD1}" dt="2025-01-17T09:47:39.949" v="254" actId="1076"/>
          <ac:picMkLst>
            <pc:docMk/>
            <pc:sldMk cId="4216495783" sldId="265"/>
            <ac:picMk id="6" creationId="{78C84FC3-C9BC-93AF-D54B-C097D47ACD13}"/>
          </ac:picMkLst>
        </pc:picChg>
        <pc:picChg chg="mod">
          <ac:chgData name="Αθανασιος Τσουκλειδης-Καρυδακης" userId="S::el19009@ntua.gr::73e292cd-5466-4e29-a7c2-21c1a15b240f" providerId="AD" clId="Web-{7A1711E4-0A27-F25C-FDD7-301A79B3BCD1}" dt="2025-01-17T09:47:47.887" v="255" actId="1076"/>
          <ac:picMkLst>
            <pc:docMk/>
            <pc:sldMk cId="4216495783" sldId="265"/>
            <ac:picMk id="7" creationId="{1D68A17D-4F68-ACB1-406A-70B23AD37CB8}"/>
          </ac:picMkLst>
        </pc:picChg>
        <pc:picChg chg="mod modCrop">
          <ac:chgData name="Αθανασιος Τσουκλειδης-Καρυδακης" userId="S::el19009@ntua.gr::73e292cd-5466-4e29-a7c2-21c1a15b240f" providerId="AD" clId="Web-{7A1711E4-0A27-F25C-FDD7-301A79B3BCD1}" dt="2025-01-17T09:47:53.137" v="257" actId="14100"/>
          <ac:picMkLst>
            <pc:docMk/>
            <pc:sldMk cId="4216495783" sldId="265"/>
            <ac:picMk id="8" creationId="{017614CE-FB27-E34F-95DA-1B4B29C43139}"/>
          </ac:picMkLst>
        </pc:picChg>
      </pc:sldChg>
      <pc:sldChg chg="addSp delSp modSp">
        <pc:chgData name="Αθανασιος Τσουκλειδης-Καρυδακης" userId="S::el19009@ntua.gr::73e292cd-5466-4e29-a7c2-21c1a15b240f" providerId="AD" clId="Web-{7A1711E4-0A27-F25C-FDD7-301A79B3BCD1}" dt="2025-01-17T09:37:23.361" v="156" actId="14100"/>
        <pc:sldMkLst>
          <pc:docMk/>
          <pc:sldMk cId="1462604880" sldId="266"/>
        </pc:sldMkLst>
        <pc:spChg chg="add mod">
          <ac:chgData name="Αθανασιος Τσουκλειδης-Καρυδακης" userId="S::el19009@ntua.gr::73e292cd-5466-4e29-a7c2-21c1a15b240f" providerId="AD" clId="Web-{7A1711E4-0A27-F25C-FDD7-301A79B3BCD1}" dt="2025-01-17T09:37:06.064" v="152" actId="1076"/>
          <ac:spMkLst>
            <pc:docMk/>
            <pc:sldMk cId="1462604880" sldId="266"/>
            <ac:spMk id="2" creationId="{16C9F76C-C6E5-9FF0-1304-0BE92E6915B5}"/>
          </ac:spMkLst>
        </pc:spChg>
        <pc:spChg chg="add mod">
          <ac:chgData name="Αθανασιος Τσουκλειδης-Καρυδακης" userId="S::el19009@ntua.gr::73e292cd-5466-4e29-a7c2-21c1a15b240f" providerId="AD" clId="Web-{7A1711E4-0A27-F25C-FDD7-301A79B3BCD1}" dt="2025-01-17T09:34:43.667" v="147" actId="14100"/>
          <ac:spMkLst>
            <pc:docMk/>
            <pc:sldMk cId="1462604880" sldId="266"/>
            <ac:spMk id="3" creationId="{DE6DFB1C-BDCF-A7F7-B963-BE5D9260B622}"/>
          </ac:spMkLst>
        </pc:spChg>
        <pc:spChg chg="mod">
          <ac:chgData name="Αθανασιος Τσουκλειδης-Καρυδακης" userId="S::el19009@ntua.gr::73e292cd-5466-4e29-a7c2-21c1a15b240f" providerId="AD" clId="Web-{7A1711E4-0A27-F25C-FDD7-301A79B3BCD1}" dt="2025-01-17T09:25:36.957" v="56" actId="1076"/>
          <ac:spMkLst>
            <pc:docMk/>
            <pc:sldMk cId="1462604880" sldId="266"/>
            <ac:spMk id="4" creationId="{74BACC13-C5D1-9050-743B-959EEC33DD72}"/>
          </ac:spMkLst>
        </pc:spChg>
        <pc:spChg chg="mod">
          <ac:chgData name="Αθανασιος Τσουκλειδης-Καρυδακης" userId="S::el19009@ntua.gr::73e292cd-5466-4e29-a7c2-21c1a15b240f" providerId="AD" clId="Web-{7A1711E4-0A27-F25C-FDD7-301A79B3BCD1}" dt="2025-01-17T09:25:40.441" v="57" actId="1076"/>
          <ac:spMkLst>
            <pc:docMk/>
            <pc:sldMk cId="1462604880" sldId="266"/>
            <ac:spMk id="5" creationId="{37EB86BC-4E7B-85E4-9442-913D3ADF802E}"/>
          </ac:spMkLst>
        </pc:spChg>
        <pc:spChg chg="add mod">
          <ac:chgData name="Αθανασιος Τσουκλειδης-Καρυδακης" userId="S::el19009@ntua.gr::73e292cd-5466-4e29-a7c2-21c1a15b240f" providerId="AD" clId="Web-{7A1711E4-0A27-F25C-FDD7-301A79B3BCD1}" dt="2025-01-17T09:34:53.902" v="150" actId="14100"/>
          <ac:spMkLst>
            <pc:docMk/>
            <pc:sldMk cId="1462604880" sldId="266"/>
            <ac:spMk id="8" creationId="{7D3FFC78-B846-5930-A2A8-FA2DA526518E}"/>
          </ac:spMkLst>
        </pc:spChg>
        <pc:picChg chg="mod">
          <ac:chgData name="Αθανασιος Τσουκλειδης-Καρυδακης" userId="S::el19009@ntua.gr::73e292cd-5466-4e29-a7c2-21c1a15b240f" providerId="AD" clId="Web-{7A1711E4-0A27-F25C-FDD7-301A79B3BCD1}" dt="2025-01-17T09:37:23.361" v="156" actId="14100"/>
          <ac:picMkLst>
            <pc:docMk/>
            <pc:sldMk cId="1462604880" sldId="266"/>
            <ac:picMk id="6" creationId="{31DCAD73-7898-383B-6F86-DD20C2FC08AB}"/>
          </ac:picMkLst>
        </pc:picChg>
        <pc:picChg chg="mod">
          <ac:chgData name="Αθανασιος Τσουκλειδης-Καρυδακης" userId="S::el19009@ntua.gr::73e292cd-5466-4e29-a7c2-21c1a15b240f" providerId="AD" clId="Web-{7A1711E4-0A27-F25C-FDD7-301A79B3BCD1}" dt="2025-01-17T09:37:18.173" v="155" actId="1076"/>
          <ac:picMkLst>
            <pc:docMk/>
            <pc:sldMk cId="1462604880" sldId="266"/>
            <ac:picMk id="7" creationId="{EF32B2DC-79AA-5D44-352C-D2E5B23F3852}"/>
          </ac:picMkLst>
        </pc:picChg>
        <pc:picChg chg="mod">
          <ac:chgData name="Αθανασιος Τσουκλειδης-Καρυδακης" userId="S::el19009@ntua.gr::73e292cd-5466-4e29-a7c2-21c1a15b240f" providerId="AD" clId="Web-{7A1711E4-0A27-F25C-FDD7-301A79B3BCD1}" dt="2025-01-17T09:34:46.855" v="148" actId="1076"/>
          <ac:picMkLst>
            <pc:docMk/>
            <pc:sldMk cId="1462604880" sldId="266"/>
            <ac:picMk id="10" creationId="{33F69BDF-E9A1-9BBC-BC00-26A9F7933A5E}"/>
          </ac:picMkLst>
        </pc:picChg>
        <pc:picChg chg="mod">
          <ac:chgData name="Αθανασιος Τσουκλειδης-Καρυδακης" userId="S::el19009@ntua.gr::73e292cd-5466-4e29-a7c2-21c1a15b240f" providerId="AD" clId="Web-{7A1711E4-0A27-F25C-FDD7-301A79B3BCD1}" dt="2025-01-17T09:34:48.636" v="149" actId="1076"/>
          <ac:picMkLst>
            <pc:docMk/>
            <pc:sldMk cId="1462604880" sldId="266"/>
            <ac:picMk id="12" creationId="{9358A4CC-D284-A0B2-137A-1A91A66A61A2}"/>
          </ac:picMkLst>
        </pc:picChg>
        <pc:picChg chg="mod modCrop">
          <ac:chgData name="Αθανασιος Τσουκλειδης-Καρυδακης" userId="S::el19009@ntua.gr::73e292cd-5466-4e29-a7c2-21c1a15b240f" providerId="AD" clId="Web-{7A1711E4-0A27-F25C-FDD7-301A79B3BCD1}" dt="2025-01-17T09:33:04.225" v="127"/>
          <ac:picMkLst>
            <pc:docMk/>
            <pc:sldMk cId="1462604880" sldId="266"/>
            <ac:picMk id="13" creationId="{866D06E8-F139-7737-29E9-1E2AA030213F}"/>
          </ac:picMkLst>
        </pc:picChg>
        <pc:picChg chg="mod modCrop">
          <ac:chgData name="Αθανασιος Τσουκλειδης-Καρυδακης" userId="S::el19009@ntua.gr::73e292cd-5466-4e29-a7c2-21c1a15b240f" providerId="AD" clId="Web-{7A1711E4-0A27-F25C-FDD7-301A79B3BCD1}" dt="2025-01-17T09:33:09.194" v="129"/>
          <ac:picMkLst>
            <pc:docMk/>
            <pc:sldMk cId="1462604880" sldId="266"/>
            <ac:picMk id="15" creationId="{1C6AEF92-69BC-92B7-6F3E-18B09B674B26}"/>
          </ac:picMkLst>
        </pc:picChg>
      </pc:sldChg>
      <pc:sldChg chg="addSp delSp modSp new">
        <pc:chgData name="Αθανασιος Τσουκλειδης-Καρυδακης" userId="S::el19009@ntua.gr::73e292cd-5466-4e29-a7c2-21c1a15b240f" providerId="AD" clId="Web-{7A1711E4-0A27-F25C-FDD7-301A79B3BCD1}" dt="2025-01-17T09:46:28.071" v="242" actId="1076"/>
        <pc:sldMkLst>
          <pc:docMk/>
          <pc:sldMk cId="2503941672" sldId="267"/>
        </pc:sldMkLst>
        <pc:spChg chg="add mod">
          <ac:chgData name="Αθανασιος Τσουκλειδης-Καρυδακης" userId="S::el19009@ntua.gr::73e292cd-5466-4e29-a7c2-21c1a15b240f" providerId="AD" clId="Web-{7A1711E4-0A27-F25C-FDD7-301A79B3BCD1}" dt="2025-01-17T09:41:12.293" v="185" actId="1076"/>
          <ac:spMkLst>
            <pc:docMk/>
            <pc:sldMk cId="2503941672" sldId="267"/>
            <ac:spMk id="4" creationId="{8B1DD9E0-3276-3349-16B8-D5F7056E03B6}"/>
          </ac:spMkLst>
        </pc:spChg>
        <pc:spChg chg="add mod">
          <ac:chgData name="Αθανασιος Τσουκλειδης-Καρυδακης" userId="S::el19009@ntua.gr::73e292cd-5466-4e29-a7c2-21c1a15b240f" providerId="AD" clId="Web-{7A1711E4-0A27-F25C-FDD7-301A79B3BCD1}" dt="2025-01-17T09:46:25.759" v="241" actId="1076"/>
          <ac:spMkLst>
            <pc:docMk/>
            <pc:sldMk cId="2503941672" sldId="267"/>
            <ac:spMk id="5" creationId="{D5EF3205-139B-6AE7-D7F1-D58A550621EA}"/>
          </ac:spMkLst>
        </pc:spChg>
        <pc:spChg chg="add mod">
          <ac:chgData name="Αθανασιος Τσουκλειδης-Καρυδακης" userId="S::el19009@ntua.gr::73e292cd-5466-4e29-a7c2-21c1a15b240f" providerId="AD" clId="Web-{7A1711E4-0A27-F25C-FDD7-301A79B3BCD1}" dt="2025-01-17T09:46:21.180" v="240" actId="1076"/>
          <ac:spMkLst>
            <pc:docMk/>
            <pc:sldMk cId="2503941672" sldId="267"/>
            <ac:spMk id="10" creationId="{995953CC-B780-A304-00DF-7AC0255287A5}"/>
          </ac:spMkLst>
        </pc:spChg>
        <pc:picChg chg="add mod">
          <ac:chgData name="Αθανασιος Τσουκλειδης-Καρυδακης" userId="S::el19009@ntua.gr::73e292cd-5466-4e29-a7c2-21c1a15b240f" providerId="AD" clId="Web-{7A1711E4-0A27-F25C-FDD7-301A79B3BCD1}" dt="2025-01-17T09:46:28.071" v="242" actId="1076"/>
          <ac:picMkLst>
            <pc:docMk/>
            <pc:sldMk cId="2503941672" sldId="267"/>
            <ac:picMk id="7" creationId="{99895C0E-3425-5B37-91B0-4F44AD8BE129}"/>
          </ac:picMkLst>
        </pc:picChg>
      </pc:sldChg>
    </pc:docChg>
  </pc:docChgLst>
  <pc:docChgLst>
    <pc:chgData name="Μαρια Ζερβα" userId="S::el19041@ntua.gr::3a7b7734-55dd-4412-86c6-14bed6beab0d" providerId="AD" clId="Web-{D809C70D-532D-FD11-05D6-A2E785459072}"/>
    <pc:docChg chg="modSld">
      <pc:chgData name="Μαρια Ζερβα" userId="S::el19041@ntua.gr::3a7b7734-55dd-4412-86c6-14bed6beab0d" providerId="AD" clId="Web-{D809C70D-532D-FD11-05D6-A2E785459072}" dt="2025-01-16T16:40:17.014" v="4"/>
      <pc:docMkLst>
        <pc:docMk/>
      </pc:docMkLst>
      <pc:sldChg chg="addSp delSp modSp">
        <pc:chgData name="Μαρια Ζερβα" userId="S::el19041@ntua.gr::3a7b7734-55dd-4412-86c6-14bed6beab0d" providerId="AD" clId="Web-{D809C70D-532D-FD11-05D6-A2E785459072}" dt="2025-01-16T16:40:17.014" v="4"/>
        <pc:sldMkLst>
          <pc:docMk/>
          <pc:sldMk cId="3299413206" sldId="258"/>
        </pc:sldMkLst>
      </pc:sldChg>
    </pc:docChg>
  </pc:docChgLst>
  <pc:docChgLst>
    <pc:chgData name="Μαρια Ζερβα" userId="S::el19041@ntua.gr::3a7b7734-55dd-4412-86c6-14bed6beab0d" providerId="AD" clId="Web-{A376CB3B-77B0-1AC7-4634-55F1DBDBEBEC}"/>
    <pc:docChg chg="modSld">
      <pc:chgData name="Μαρια Ζερβα" userId="S::el19041@ntua.gr::3a7b7734-55dd-4412-86c6-14bed6beab0d" providerId="AD" clId="Web-{A376CB3B-77B0-1AC7-4634-55F1DBDBEBEC}" dt="2025-01-17T23:50:30.331" v="2" actId="20577"/>
      <pc:docMkLst>
        <pc:docMk/>
      </pc:docMkLst>
      <pc:sldChg chg="modSp">
        <pc:chgData name="Μαρια Ζερβα" userId="S::el19041@ntua.gr::3a7b7734-55dd-4412-86c6-14bed6beab0d" providerId="AD" clId="Web-{A376CB3B-77B0-1AC7-4634-55F1DBDBEBEC}" dt="2025-01-17T23:50:30.331" v="2" actId="20577"/>
        <pc:sldMkLst>
          <pc:docMk/>
          <pc:sldMk cId="4195316107" sldId="260"/>
        </pc:sldMkLst>
        <pc:spChg chg="mod">
          <ac:chgData name="Μαρια Ζερβα" userId="S::el19041@ntua.gr::3a7b7734-55dd-4412-86c6-14bed6beab0d" providerId="AD" clId="Web-{A376CB3B-77B0-1AC7-4634-55F1DBDBEBEC}" dt="2025-01-17T23:50:30.331" v="2" actId="20577"/>
          <ac:spMkLst>
            <pc:docMk/>
            <pc:sldMk cId="4195316107" sldId="260"/>
            <ac:spMk id="121" creationId="{F5599DF7-43B7-89A2-82AE-C8899066879A}"/>
          </ac:spMkLst>
        </pc:spChg>
      </pc:sldChg>
    </pc:docChg>
  </pc:docChgLst>
  <pc:docChgLst>
    <pc:chgData name="Μαρια Ζερβα" userId="S::el19041@ntua.gr::3a7b7734-55dd-4412-86c6-14bed6beab0d" providerId="AD" clId="Web-{1A20A9E7-9769-0DF7-3053-E0D275BDBA87}"/>
    <pc:docChg chg="modSld">
      <pc:chgData name="Μαρια Ζερβα" userId="S::el19041@ntua.gr::3a7b7734-55dd-4412-86c6-14bed6beab0d" providerId="AD" clId="Web-{1A20A9E7-9769-0DF7-3053-E0D275BDBA87}" dt="2025-01-16T21:20:44.066" v="82" actId="20577"/>
      <pc:docMkLst>
        <pc:docMk/>
      </pc:docMkLst>
      <pc:sldChg chg="modSp">
        <pc:chgData name="Μαρια Ζερβα" userId="S::el19041@ntua.gr::3a7b7734-55dd-4412-86c6-14bed6beab0d" providerId="AD" clId="Web-{1A20A9E7-9769-0DF7-3053-E0D275BDBA87}" dt="2025-01-16T20:43:25.122" v="13" actId="20577"/>
        <pc:sldMkLst>
          <pc:docMk/>
          <pc:sldMk cId="0" sldId="257"/>
        </pc:sldMkLst>
        <pc:spChg chg="mod">
          <ac:chgData name="Μαρια Ζερβα" userId="S::el19041@ntua.gr::3a7b7734-55dd-4412-86c6-14bed6beab0d" providerId="AD" clId="Web-{1A20A9E7-9769-0DF7-3053-E0D275BDBA87}" dt="2025-01-16T20:43:25.122" v="13" actId="20577"/>
          <ac:spMkLst>
            <pc:docMk/>
            <pc:sldMk cId="0" sldId="257"/>
            <ac:spMk id="32" creationId="{2ACEECEC-8EF5-F7AE-969A-059CB2C31FE5}"/>
          </ac:spMkLst>
        </pc:spChg>
      </pc:sldChg>
      <pc:sldChg chg="modSp">
        <pc:chgData name="Μαρια Ζερβα" userId="S::el19041@ntua.gr::3a7b7734-55dd-4412-86c6-14bed6beab0d" providerId="AD" clId="Web-{1A20A9E7-9769-0DF7-3053-E0D275BDBA87}" dt="2025-01-16T21:20:44.066" v="82" actId="20577"/>
        <pc:sldMkLst>
          <pc:docMk/>
          <pc:sldMk cId="3299413206" sldId="258"/>
        </pc:sldMkLst>
        <pc:spChg chg="mod">
          <ac:chgData name="Μαρια Ζερβα" userId="S::el19041@ntua.gr::3a7b7734-55dd-4412-86c6-14bed6beab0d" providerId="AD" clId="Web-{1A20A9E7-9769-0DF7-3053-E0D275BDBA87}" dt="2025-01-16T21:20:44.066" v="82" actId="20577"/>
          <ac:spMkLst>
            <pc:docMk/>
            <pc:sldMk cId="3299413206" sldId="258"/>
            <ac:spMk id="4" creationId="{062B1315-64E7-F511-83ED-BED81D8506C2}"/>
          </ac:spMkLst>
        </pc:spChg>
        <pc:spChg chg="mod">
          <ac:chgData name="Μαρια Ζερβα" userId="S::el19041@ntua.gr::3a7b7734-55dd-4412-86c6-14bed6beab0d" providerId="AD" clId="Web-{1A20A9E7-9769-0DF7-3053-E0D275BDBA87}" dt="2025-01-16T20:44:49.297" v="42" actId="20577"/>
          <ac:spMkLst>
            <pc:docMk/>
            <pc:sldMk cId="3299413206" sldId="258"/>
            <ac:spMk id="32" creationId="{CB60AA0E-2BA5-27CA-7074-7B74C69798A4}"/>
          </ac:spMkLst>
        </pc:spChg>
      </pc:sldChg>
    </pc:docChg>
  </pc:docChgLst>
  <pc:docChgLst>
    <pc:chgData name="Αθανασιος Τσουκλειδης-Καρυδακης" userId="S::el19009@ntua.gr::73e292cd-5466-4e29-a7c2-21c1a15b240f" providerId="AD" clId="Web-{B64FD33F-5E51-90C1-9617-0B247DDB9420}"/>
    <pc:docChg chg="modSld">
      <pc:chgData name="Αθανασιος Τσουκλειδης-Καρυδακης" userId="S::el19009@ntua.gr::73e292cd-5466-4e29-a7c2-21c1a15b240f" providerId="AD" clId="Web-{B64FD33F-5E51-90C1-9617-0B247DDB9420}" dt="2025-01-17T10:57:38.733" v="27" actId="14100"/>
      <pc:docMkLst>
        <pc:docMk/>
      </pc:docMkLst>
      <pc:sldChg chg="addSp modSp">
        <pc:chgData name="Αθανασιος Τσουκλειδης-Καρυδακης" userId="S::el19009@ntua.gr::73e292cd-5466-4e29-a7c2-21c1a15b240f" providerId="AD" clId="Web-{B64FD33F-5E51-90C1-9617-0B247DDB9420}" dt="2025-01-17T10:57:38.733" v="27" actId="14100"/>
        <pc:sldMkLst>
          <pc:docMk/>
          <pc:sldMk cId="4213715405" sldId="262"/>
        </pc:sldMkLst>
        <pc:spChg chg="add mod">
          <ac:chgData name="Αθανασιος Τσουκλειδης-Καρυδακης" userId="S::el19009@ntua.gr::73e292cd-5466-4e29-a7c2-21c1a15b240f" providerId="AD" clId="Web-{B64FD33F-5E51-90C1-9617-0B247DDB9420}" dt="2025-01-17T10:57:38.733" v="27" actId="14100"/>
          <ac:spMkLst>
            <pc:docMk/>
            <pc:sldMk cId="4213715405" sldId="262"/>
            <ac:spMk id="2" creationId="{205B25B7-F615-602D-8AED-FF8AF44FCB25}"/>
          </ac:spMkLst>
        </pc:spChg>
        <pc:picChg chg="mod">
          <ac:chgData name="Αθανασιος Τσουκλειδης-Καρυδακης" userId="S::el19009@ntua.gr::73e292cd-5466-4e29-a7c2-21c1a15b240f" providerId="AD" clId="Web-{B64FD33F-5E51-90C1-9617-0B247DDB9420}" dt="2025-01-17T10:56:49.544" v="22" actId="1076"/>
          <ac:picMkLst>
            <pc:docMk/>
            <pc:sldMk cId="4213715405" sldId="262"/>
            <ac:picMk id="5" creationId="{39066EAC-5F52-84FA-A9E5-367B7BC5C26F}"/>
          </ac:picMkLst>
        </pc:picChg>
      </pc:sldChg>
      <pc:sldChg chg="addSp delSp modSp">
        <pc:chgData name="Αθανασιος Τσουκλειδης-Καρυδακης" userId="S::el19009@ntua.gr::73e292cd-5466-4e29-a7c2-21c1a15b240f" providerId="AD" clId="Web-{B64FD33F-5E51-90C1-9617-0B247DDB9420}" dt="2025-01-17T10:52:36.063" v="21" actId="14100"/>
        <pc:sldMkLst>
          <pc:docMk/>
          <pc:sldMk cId="1117460602" sldId="264"/>
        </pc:sldMkLst>
      </pc:sldChg>
      <pc:sldChg chg="addSp delSp modSp">
        <pc:chgData name="Αθανασιος Τσουκλειδης-Καρυδακης" userId="S::el19009@ntua.gr::73e292cd-5466-4e29-a7c2-21c1a15b240f" providerId="AD" clId="Web-{B64FD33F-5E51-90C1-9617-0B247DDB9420}" dt="2025-01-17T10:45:23.097" v="14" actId="1076"/>
        <pc:sldMkLst>
          <pc:docMk/>
          <pc:sldMk cId="2503941672" sldId="267"/>
        </pc:sldMkLst>
        <pc:spChg chg="mod">
          <ac:chgData name="Αθανασιος Τσουκλειδης-Καρυδακης" userId="S::el19009@ntua.gr::73e292cd-5466-4e29-a7c2-21c1a15b240f" providerId="AD" clId="Web-{B64FD33F-5E51-90C1-9617-0B247DDB9420}" dt="2025-01-17T10:45:21.159" v="13" actId="1076"/>
          <ac:spMkLst>
            <pc:docMk/>
            <pc:sldMk cId="2503941672" sldId="267"/>
            <ac:spMk id="10" creationId="{995953CC-B780-A304-00DF-7AC0255287A5}"/>
          </ac:spMkLst>
        </pc:spChg>
        <pc:picChg chg="add mod">
          <ac:chgData name="Αθανασιος Τσουκλειδης-Καρυδακης" userId="S::el19009@ntua.gr::73e292cd-5466-4e29-a7c2-21c1a15b240f" providerId="AD" clId="Web-{B64FD33F-5E51-90C1-9617-0B247DDB9420}" dt="2025-01-17T10:45:17.487" v="12" actId="1076"/>
          <ac:picMkLst>
            <pc:docMk/>
            <pc:sldMk cId="2503941672" sldId="267"/>
            <ac:picMk id="2" creationId="{F867160C-C6C0-E6BF-874C-1F901D6286E7}"/>
          </ac:picMkLst>
        </pc:picChg>
      </pc:sldChg>
    </pc:docChg>
  </pc:docChgLst>
  <pc:docChgLst>
    <pc:chgData name="Αθανασιος Τσουκλειδης-Καρυδακης" userId="S::el19009@ntua.gr::73e292cd-5466-4e29-a7c2-21c1a15b240f" providerId="AD" clId="Web-{EA29D44C-0CD9-411E-1583-5114E2910CE3}"/>
    <pc:docChg chg="addSld modSld">
      <pc:chgData name="Αθανασιος Τσουκλειδης-Καρυδακης" userId="S::el19009@ntua.gr::73e292cd-5466-4e29-a7c2-21c1a15b240f" providerId="AD" clId="Web-{EA29D44C-0CD9-411E-1583-5114E2910CE3}" dt="2025-01-17T12:32:16.190" v="97" actId="1076"/>
      <pc:docMkLst>
        <pc:docMk/>
      </pc:docMkLst>
      <pc:sldChg chg="addSp delSp modSp">
        <pc:chgData name="Αθανασιος Τσουκλειδης-Καρυδακης" userId="S::el19009@ntua.gr::73e292cd-5466-4e29-a7c2-21c1a15b240f" providerId="AD" clId="Web-{EA29D44C-0CD9-411E-1583-5114E2910CE3}" dt="2025-01-17T12:31:12.985" v="96" actId="1076"/>
        <pc:sldMkLst>
          <pc:docMk/>
          <pc:sldMk cId="1117460602" sldId="264"/>
        </pc:sldMkLst>
        <pc:spChg chg="mod">
          <ac:chgData name="Αθανασιος Τσουκλειδης-Καρυδακης" userId="S::el19009@ntua.gr::73e292cd-5466-4e29-a7c2-21c1a15b240f" providerId="AD" clId="Web-{EA29D44C-0CD9-411E-1583-5114E2910CE3}" dt="2025-01-17T12:22:39.158" v="90" actId="20577"/>
          <ac:spMkLst>
            <pc:docMk/>
            <pc:sldMk cId="1117460602" sldId="264"/>
            <ac:spMk id="4" creationId="{06DE1F46-7BC0-958D-9CF3-FDB10AF2E964}"/>
          </ac:spMkLst>
        </pc:spChg>
        <pc:picChg chg="add mod">
          <ac:chgData name="Αθανασιος Τσουκλειδης-Καρυδακης" userId="S::el19009@ntua.gr::73e292cd-5466-4e29-a7c2-21c1a15b240f" providerId="AD" clId="Web-{EA29D44C-0CD9-411E-1583-5114E2910CE3}" dt="2025-01-17T12:31:12.985" v="96" actId="1076"/>
          <ac:picMkLst>
            <pc:docMk/>
            <pc:sldMk cId="1117460602" sldId="264"/>
            <ac:picMk id="6" creationId="{967877D7-5FA8-7A97-C73D-D83AB846C6A9}"/>
          </ac:picMkLst>
        </pc:picChg>
      </pc:sldChg>
      <pc:sldChg chg="addSp delSp modSp new addAnim">
        <pc:chgData name="Αθανασιος Τσουκλειδης-Καρυδακης" userId="S::el19009@ntua.gr::73e292cd-5466-4e29-a7c2-21c1a15b240f" providerId="AD" clId="Web-{EA29D44C-0CD9-411E-1583-5114E2910CE3}" dt="2025-01-17T12:32:16.190" v="97" actId="1076"/>
        <pc:sldMkLst>
          <pc:docMk/>
          <pc:sldMk cId="3351627917" sldId="268"/>
        </pc:sldMkLst>
        <pc:spChg chg="add mod">
          <ac:chgData name="Αθανασιος Τσουκλειδης-Καρυδακης" userId="S::el19009@ntua.gr::73e292cd-5466-4e29-a7c2-21c1a15b240f" providerId="AD" clId="Web-{EA29D44C-0CD9-411E-1583-5114E2910CE3}" dt="2025-01-17T12:02:47.421" v="41" actId="1076"/>
          <ac:spMkLst>
            <pc:docMk/>
            <pc:sldMk cId="3351627917" sldId="268"/>
            <ac:spMk id="4" creationId="{536E4736-2009-7918-759E-C660320388A0}"/>
          </ac:spMkLst>
        </pc:spChg>
        <pc:picChg chg="add mod">
          <ac:chgData name="Αθανασιος Τσουκλειδης-Καρυδακης" userId="S::el19009@ntua.gr::73e292cd-5466-4e29-a7c2-21c1a15b240f" providerId="AD" clId="Web-{EA29D44C-0CD9-411E-1583-5114E2910CE3}" dt="2025-01-17T12:32:16.190" v="97" actId="1076"/>
          <ac:picMkLst>
            <pc:docMk/>
            <pc:sldMk cId="3351627917" sldId="268"/>
            <ac:picMk id="5" creationId="{47CDDAFA-2694-481D-C6E0-ECF94D8D1B62}"/>
          </ac:picMkLst>
        </pc:picChg>
      </pc:sldChg>
      <pc:sldChg chg="addSp delSp modSp new">
        <pc:chgData name="Αθανασιος Τσουκλειδης-Καρυδακης" userId="S::el19009@ntua.gr::73e292cd-5466-4e29-a7c2-21c1a15b240f" providerId="AD" clId="Web-{EA29D44C-0CD9-411E-1583-5114E2910CE3}" dt="2025-01-17T12:14:05.487" v="86" actId="1076"/>
        <pc:sldMkLst>
          <pc:docMk/>
          <pc:sldMk cId="3803012190" sldId="269"/>
        </pc:sldMkLst>
        <pc:spChg chg="add mod">
          <ac:chgData name="Αθανασιος Τσουκλειδης-Καρυδακης" userId="S::el19009@ntua.gr::73e292cd-5466-4e29-a7c2-21c1a15b240f" providerId="AD" clId="Web-{EA29D44C-0CD9-411E-1583-5114E2910CE3}" dt="2025-01-17T12:14:05.487" v="86" actId="1076"/>
          <ac:spMkLst>
            <pc:docMk/>
            <pc:sldMk cId="3803012190" sldId="269"/>
            <ac:spMk id="4" creationId="{15B0E59F-84FA-B2EC-AC0A-1762D48D0056}"/>
          </ac:spMkLst>
        </pc:spChg>
      </pc:sldChg>
    </pc:docChg>
  </pc:docChgLst>
  <pc:docChgLst>
    <pc:chgData name="Μαρια Ζερβα" userId="S::el19041@ntua.gr::3a7b7734-55dd-4412-86c6-14bed6beab0d" providerId="AD" clId="Web-{7347C0EA-CBED-7DB7-73CB-E758B397B619}"/>
    <pc:docChg chg="modSld">
      <pc:chgData name="Μαρια Ζερβα" userId="S::el19041@ntua.gr::3a7b7734-55dd-4412-86c6-14bed6beab0d" providerId="AD" clId="Web-{7347C0EA-CBED-7DB7-73CB-E758B397B619}" dt="2025-01-16T16:43:30.595" v="4" actId="1076"/>
      <pc:docMkLst>
        <pc:docMk/>
      </pc:docMkLst>
      <pc:sldChg chg="addSp delSp modSp">
        <pc:chgData name="Μαρια Ζερβα" userId="S::el19041@ntua.gr::3a7b7734-55dd-4412-86c6-14bed6beab0d" providerId="AD" clId="Web-{7347C0EA-CBED-7DB7-73CB-E758B397B619}" dt="2025-01-16T16:43:30.595" v="4" actId="1076"/>
        <pc:sldMkLst>
          <pc:docMk/>
          <pc:sldMk cId="3299413206" sldId="258"/>
        </pc:sldMkLst>
        <pc:picChg chg="add mod">
          <ac:chgData name="Μαρια Ζερβα" userId="S::el19041@ntua.gr::3a7b7734-55dd-4412-86c6-14bed6beab0d" providerId="AD" clId="Web-{7347C0EA-CBED-7DB7-73CB-E758B397B619}" dt="2025-01-16T16:43:30.595" v="4" actId="1076"/>
          <ac:picMkLst>
            <pc:docMk/>
            <pc:sldMk cId="3299413206" sldId="258"/>
            <ac:picMk id="5" creationId="{F51AE2ED-E711-DD1E-965E-2F6D131475DC}"/>
          </ac:picMkLst>
        </pc:picChg>
      </pc:sldChg>
    </pc:docChg>
  </pc:docChgLst>
  <pc:docChgLst>
    <pc:chgData name="Σπυριδων Παπαδοπουλος" userId="S::el19058@ntua.gr::cb22dba0-9c1a-4efd-9c10-d73e5532ef7a" providerId="AD" clId="Web-{70CAE1A6-BC50-F54B-755B-00880377FD6F}"/>
    <pc:docChg chg="modSld">
      <pc:chgData name="Σπυριδων Παπαδοπουλος" userId="S::el19058@ntua.gr::cb22dba0-9c1a-4efd-9c10-d73e5532ef7a" providerId="AD" clId="Web-{70CAE1A6-BC50-F54B-755B-00880377FD6F}" dt="2025-01-19T22:10:12.952" v="41" actId="20577"/>
      <pc:docMkLst>
        <pc:docMk/>
      </pc:docMkLst>
      <pc:sldChg chg="addSp delSp modSp">
        <pc:chgData name="Σπυριδων Παπαδοπουλος" userId="S::el19058@ntua.gr::cb22dba0-9c1a-4efd-9c10-d73e5532ef7a" providerId="AD" clId="Web-{70CAE1A6-BC50-F54B-755B-00880377FD6F}" dt="2025-01-19T22:10:12.952" v="41" actId="20577"/>
        <pc:sldMkLst>
          <pc:docMk/>
          <pc:sldMk cId="1713232856" sldId="270"/>
        </pc:sldMkLst>
        <pc:graphicFrameChg chg="modGraphic">
          <ac:chgData name="Σπυριδων Παπαδοπουλος" userId="S::el19058@ntua.gr::cb22dba0-9c1a-4efd-9c10-d73e5532ef7a" providerId="AD" clId="Web-{70CAE1A6-BC50-F54B-755B-00880377FD6F}" dt="2025-01-19T22:07:05.336" v="33" actId="20577"/>
          <ac:graphicFrameMkLst>
            <pc:docMk/>
            <pc:sldMk cId="1713232856" sldId="270"/>
            <ac:graphicFrameMk id="12" creationId="{0A4388A2-958B-F05B-5C52-1214C34CD11E}"/>
          </ac:graphicFrameMkLst>
        </pc:graphicFrameChg>
        <pc:graphicFrameChg chg="modGraphic">
          <ac:chgData name="Σπυριδων Παπαδοπουλος" userId="S::el19058@ntua.gr::cb22dba0-9c1a-4efd-9c10-d73e5532ef7a" providerId="AD" clId="Web-{70CAE1A6-BC50-F54B-755B-00880377FD6F}" dt="2025-01-19T22:10:12.952" v="41" actId="20577"/>
          <ac:graphicFrameMkLst>
            <pc:docMk/>
            <pc:sldMk cId="1713232856" sldId="270"/>
            <ac:graphicFrameMk id="13" creationId="{60D9033E-9736-0E41-B83E-62B7ECBEAC3D}"/>
          </ac:graphicFrameMkLst>
        </pc:graphicFrameChg>
      </pc:sldChg>
    </pc:docChg>
  </pc:docChgLst>
  <pc:docChgLst>
    <pc:chgData name="Μαρια Ζερβα" userId="3a7b7734-55dd-4412-86c6-14bed6beab0d" providerId="ADAL" clId="{0EF6179E-F2D7-436D-8AC1-1F3D82121582}"/>
    <pc:docChg chg="undo redo custSel addSld delSld modSld delMainMaster">
      <pc:chgData name="Μαρια Ζερβα" userId="3a7b7734-55dd-4412-86c6-14bed6beab0d" providerId="ADAL" clId="{0EF6179E-F2D7-436D-8AC1-1F3D82121582}" dt="2025-01-21T13:32:30.927" v="4621" actId="20577"/>
      <pc:docMkLst>
        <pc:docMk/>
      </pc:docMkLst>
      <pc:sldChg chg="new del">
        <pc:chgData name="Μαρια Ζερβα" userId="3a7b7734-55dd-4412-86c6-14bed6beab0d" providerId="ADAL" clId="{0EF6179E-F2D7-436D-8AC1-1F3D82121582}" dt="2025-01-16T13:52:12.623" v="3" actId="47"/>
        <pc:sldMkLst>
          <pc:docMk/>
          <pc:sldMk cId="1450531956" sldId="256"/>
        </pc:sldMkLst>
      </pc:sldChg>
      <pc:sldChg chg="addSp delSp modSp add del mod modTransition">
        <pc:chgData name="Μαρια Ζερβα" userId="3a7b7734-55dd-4412-86c6-14bed6beab0d" providerId="ADAL" clId="{0EF6179E-F2D7-436D-8AC1-1F3D82121582}" dt="2025-01-21T13:32:30.927" v="4621" actId="20577"/>
        <pc:sldMkLst>
          <pc:docMk/>
          <pc:sldMk cId="0" sldId="257"/>
        </pc:sldMkLst>
        <pc:spChg chg="add mod">
          <ac:chgData name="Μαρια Ζερβα" userId="3a7b7734-55dd-4412-86c6-14bed6beab0d" providerId="ADAL" clId="{0EF6179E-F2D7-436D-8AC1-1F3D82121582}" dt="2025-01-21T13:32:30.927" v="4621" actId="20577"/>
          <ac:spMkLst>
            <pc:docMk/>
            <pc:sldMk cId="0" sldId="257"/>
            <ac:spMk id="32" creationId="{2ACEECEC-8EF5-F7AE-969A-059CB2C31FE5}"/>
          </ac:spMkLst>
        </pc:spChg>
        <pc:spChg chg="mod">
          <ac:chgData name="Μαρια Ζερβα" userId="3a7b7734-55dd-4412-86c6-14bed6beab0d" providerId="ADAL" clId="{0EF6179E-F2D7-436D-8AC1-1F3D82121582}" dt="2025-01-16T14:15:13.890" v="440" actId="1036"/>
          <ac:spMkLst>
            <pc:docMk/>
            <pc:sldMk cId="0" sldId="257"/>
            <ac:spMk id="710" creationId="{00000000-0000-0000-0000-000000000000}"/>
          </ac:spMkLst>
        </pc:spChg>
        <pc:spChg chg="mod">
          <ac:chgData name="Μαρια Ζερβα" userId="3a7b7734-55dd-4412-86c6-14bed6beab0d" providerId="ADAL" clId="{0EF6179E-F2D7-436D-8AC1-1F3D82121582}" dt="2025-01-16T14:44:43.669" v="691" actId="1035"/>
          <ac:spMkLst>
            <pc:docMk/>
            <pc:sldMk cId="0" sldId="257"/>
            <ac:spMk id="711" creationId="{00000000-0000-0000-0000-000000000000}"/>
          </ac:spMkLst>
        </pc:spChg>
        <pc:spChg chg="add mod ord">
          <ac:chgData name="Μαρια Ζερβα" userId="3a7b7734-55dd-4412-86c6-14bed6beab0d" providerId="ADAL" clId="{0EF6179E-F2D7-436D-8AC1-1F3D82121582}" dt="2025-01-16T14:38:40.483" v="578" actId="1035"/>
          <ac:spMkLst>
            <pc:docMk/>
            <pc:sldMk cId="0" sldId="257"/>
            <ac:spMk id="1209" creationId="{4F8310F8-4642-8E85-BCB3-665C73C586C7}"/>
          </ac:spMkLst>
        </pc:spChg>
        <pc:spChg chg="add mod">
          <ac:chgData name="Μαρια Ζερβα" userId="3a7b7734-55dd-4412-86c6-14bed6beab0d" providerId="ADAL" clId="{0EF6179E-F2D7-436D-8AC1-1F3D82121582}" dt="2025-01-16T14:22:57.289" v="467" actId="1076"/>
          <ac:spMkLst>
            <pc:docMk/>
            <pc:sldMk cId="0" sldId="257"/>
            <ac:spMk id="1214" creationId="{3D683EF9-6B67-DCDE-3581-A73C8269A3AB}"/>
          </ac:spMkLst>
        </pc:spChg>
        <pc:spChg chg="add mod">
          <ac:chgData name="Μαρια Ζερβα" userId="3a7b7734-55dd-4412-86c6-14bed6beab0d" providerId="ADAL" clId="{0EF6179E-F2D7-436D-8AC1-1F3D82121582}" dt="2025-01-16T14:29:01.628" v="537" actId="1035"/>
          <ac:spMkLst>
            <pc:docMk/>
            <pc:sldMk cId="0" sldId="257"/>
            <ac:spMk id="1215" creationId="{C59389AF-5061-0E9B-A626-B104B6121395}"/>
          </ac:spMkLst>
        </pc:spChg>
        <pc:spChg chg="add mod">
          <ac:chgData name="Μαρια Ζερβα" userId="3a7b7734-55dd-4412-86c6-14bed6beab0d" providerId="ADAL" clId="{0EF6179E-F2D7-436D-8AC1-1F3D82121582}" dt="2025-01-16T14:28:57.191" v="532" actId="1035"/>
          <ac:spMkLst>
            <pc:docMk/>
            <pc:sldMk cId="0" sldId="257"/>
            <ac:spMk id="1218" creationId="{146BD7F3-D29A-07EB-3DD8-766F92F43112}"/>
          </ac:spMkLst>
        </pc:spChg>
        <pc:spChg chg="add mod">
          <ac:chgData name="Μαρια Ζερβα" userId="3a7b7734-55dd-4412-86c6-14bed6beab0d" providerId="ADAL" clId="{0EF6179E-F2D7-436D-8AC1-1F3D82121582}" dt="2025-01-16T14:28:45.536" v="526" actId="1076"/>
          <ac:spMkLst>
            <pc:docMk/>
            <pc:sldMk cId="0" sldId="257"/>
            <ac:spMk id="1219" creationId="{E1FB653F-2B7E-B36D-EBBF-7A46B2A84776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22" creationId="{FB89FC2B-4257-AEAE-11D7-33E8AD9EF9A8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31" creationId="{6DADF7D3-E8C5-6ACD-0503-26E6A03F0B1E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33" creationId="{C1E91339-F40E-C5CF-9628-0AB628DDC1A7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34" creationId="{CDB83E6D-EF4C-E2B4-A3C5-949FB69B08BA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35" creationId="{819E5AFA-72AD-7CC7-4965-DFA825E7E8BC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36" creationId="{C46C39EF-8D92-5874-12D1-62A477C7C28E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39" creationId="{17C63630-50AC-5C8F-433E-20F280AA1461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43" creationId="{2F56B260-AEE4-7006-FA80-48F57B38788E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44" creationId="{CA85C06E-54FF-49BC-9283-D18D75872936}"/>
          </ac:spMkLst>
        </pc:spChg>
        <pc:spChg chg="mod">
          <ac:chgData name="Μαρια Ζερβα" userId="3a7b7734-55dd-4412-86c6-14bed6beab0d" providerId="ADAL" clId="{0EF6179E-F2D7-436D-8AC1-1F3D82121582}" dt="2025-01-16T14:28:46.683" v="527"/>
          <ac:spMkLst>
            <pc:docMk/>
            <pc:sldMk cId="0" sldId="257"/>
            <ac:spMk id="1246" creationId="{46701157-CA95-987A-BA97-4748067D1C7F}"/>
          </ac:spMkLst>
        </pc:spChg>
        <pc:grpChg chg="mod">
          <ac:chgData name="Μαρια Ζερβα" userId="3a7b7734-55dd-4412-86c6-14bed6beab0d" providerId="ADAL" clId="{0EF6179E-F2D7-436D-8AC1-1F3D82121582}" dt="2025-01-16T14:42:43.522" v="642" actId="1038"/>
          <ac:grpSpMkLst>
            <pc:docMk/>
            <pc:sldMk cId="0" sldId="257"/>
            <ac:grpSpMk id="1220" creationId="{018C710B-203F-3CFC-D410-02518B0BAA88}"/>
          </ac:grpSpMkLst>
        </pc:grpChg>
        <pc:picChg chg="add mod ord">
          <ac:chgData name="Μαρια Ζερβα" userId="3a7b7734-55dd-4412-86c6-14bed6beab0d" providerId="ADAL" clId="{0EF6179E-F2D7-436D-8AC1-1F3D82121582}" dt="2025-01-16T14:23:26.359" v="475" actId="1076"/>
          <ac:picMkLst>
            <pc:docMk/>
            <pc:sldMk cId="0" sldId="257"/>
            <ac:picMk id="1213" creationId="{713882CD-CB07-D747-9054-950FF58A4FB0}"/>
          </ac:picMkLst>
        </pc:picChg>
        <pc:picChg chg="add mod">
          <ac:chgData name="Μαρια Ζερβα" userId="3a7b7734-55dd-4412-86c6-14bed6beab0d" providerId="ADAL" clId="{0EF6179E-F2D7-436D-8AC1-1F3D82121582}" dt="2025-01-16T14:36:32.517" v="565" actId="1076"/>
          <ac:picMkLst>
            <pc:docMk/>
            <pc:sldMk cId="0" sldId="257"/>
            <ac:picMk id="1289" creationId="{34038FC0-881E-AFDE-8CD0-5CAD54E63A70}"/>
          </ac:picMkLst>
        </pc:picChg>
        <pc:picChg chg="add mod">
          <ac:chgData name="Μαρια Ζερβα" userId="3a7b7734-55dd-4412-86c6-14bed6beab0d" providerId="ADAL" clId="{0EF6179E-F2D7-436D-8AC1-1F3D82121582}" dt="2025-01-16T14:40:46.698" v="597" actId="1035"/>
          <ac:picMkLst>
            <pc:docMk/>
            <pc:sldMk cId="0" sldId="257"/>
            <ac:picMk id="1292" creationId="{DE1D6A00-2C1F-FC3D-B704-64BD87FD4AF6}"/>
          </ac:picMkLst>
        </pc:picChg>
        <pc:picChg chg="add mod">
          <ac:chgData name="Μαρια Ζερβα" userId="3a7b7734-55dd-4412-86c6-14bed6beab0d" providerId="ADAL" clId="{0EF6179E-F2D7-436D-8AC1-1F3D82121582}" dt="2025-01-16T14:45:51.357" v="701" actId="1076"/>
          <ac:picMkLst>
            <pc:docMk/>
            <pc:sldMk cId="0" sldId="257"/>
            <ac:picMk id="1295" creationId="{A32000E6-5009-2C67-2DBD-742966A23AFD}"/>
          </ac:picMkLst>
        </pc:picChg>
      </pc:sldChg>
      <pc:sldChg chg="addSp delSp modSp add mod modTransition">
        <pc:chgData name="Μαρια Ζερβα" userId="3a7b7734-55dd-4412-86c6-14bed6beab0d" providerId="ADAL" clId="{0EF6179E-F2D7-436D-8AC1-1F3D82121582}" dt="2025-01-21T12:56:10.188" v="4550" actId="20577"/>
        <pc:sldMkLst>
          <pc:docMk/>
          <pc:sldMk cId="3299413206" sldId="258"/>
        </pc:sldMkLst>
        <pc:spChg chg="add mod">
          <ac:chgData name="Μαρια Ζερβα" userId="3a7b7734-55dd-4412-86c6-14bed6beab0d" providerId="ADAL" clId="{0EF6179E-F2D7-436D-8AC1-1F3D82121582}" dt="2025-01-21T12:56:10.188" v="4550" actId="20577"/>
          <ac:spMkLst>
            <pc:docMk/>
            <pc:sldMk cId="3299413206" sldId="258"/>
            <ac:spMk id="2" creationId="{FA3A1C66-9117-D9AC-45B9-592974795429}"/>
          </ac:spMkLst>
        </pc:spChg>
        <pc:spChg chg="add mod">
          <ac:chgData name="Μαρια Ζερβα" userId="3a7b7734-55dd-4412-86c6-14bed6beab0d" providerId="ADAL" clId="{0EF6179E-F2D7-436D-8AC1-1F3D82121582}" dt="2025-01-17T00:18:38.782" v="1446" actId="20577"/>
          <ac:spMkLst>
            <pc:docMk/>
            <pc:sldMk cId="3299413206" sldId="258"/>
            <ac:spMk id="3" creationId="{B5E054EC-6A10-27A8-9A78-725AF5544AEC}"/>
          </ac:spMkLst>
        </pc:spChg>
        <pc:spChg chg="mod">
          <ac:chgData name="Μαρια Ζερβα" userId="3a7b7734-55dd-4412-86c6-14bed6beab0d" providerId="ADAL" clId="{0EF6179E-F2D7-436D-8AC1-1F3D82121582}" dt="2025-01-20T00:17:28.644" v="4465" actId="1038"/>
          <ac:spMkLst>
            <pc:docMk/>
            <pc:sldMk cId="3299413206" sldId="258"/>
            <ac:spMk id="4" creationId="{062B1315-64E7-F511-83ED-BED81D8506C2}"/>
          </ac:spMkLst>
        </pc:spChg>
        <pc:spChg chg="mod">
          <ac:chgData name="Μαρια Ζερβα" userId="3a7b7734-55dd-4412-86c6-14bed6beab0d" providerId="ADAL" clId="{0EF6179E-F2D7-436D-8AC1-1F3D82121582}" dt="2025-01-19T22:18:45.879" v="3292" actId="20577"/>
          <ac:spMkLst>
            <pc:docMk/>
            <pc:sldMk cId="3299413206" sldId="258"/>
            <ac:spMk id="32" creationId="{CB60AA0E-2BA5-27CA-7074-7B74C69798A4}"/>
          </ac:spMkLst>
        </pc:spChg>
        <pc:picChg chg="mod">
          <ac:chgData name="Μαρια Ζερβα" userId="3a7b7734-55dd-4412-86c6-14bed6beab0d" providerId="ADAL" clId="{0EF6179E-F2D7-436D-8AC1-1F3D82121582}" dt="2025-01-17T00:21:01.984" v="1486" actId="1035"/>
          <ac:picMkLst>
            <pc:docMk/>
            <pc:sldMk cId="3299413206" sldId="258"/>
            <ac:picMk id="5" creationId="{F51AE2ED-E711-DD1E-965E-2F6D131475DC}"/>
          </ac:picMkLst>
        </pc:picChg>
      </pc:sldChg>
      <pc:sldChg chg="addSp delSp modSp add mod modTransition modAnim">
        <pc:chgData name="Μαρια Ζερβα" userId="3a7b7734-55dd-4412-86c6-14bed6beab0d" providerId="ADAL" clId="{0EF6179E-F2D7-436D-8AC1-1F3D82121582}" dt="2025-01-21T12:55:43.914" v="4539" actId="20577"/>
        <pc:sldMkLst>
          <pc:docMk/>
          <pc:sldMk cId="2279830540" sldId="259"/>
        </pc:sldMkLst>
        <pc:spChg chg="add mod">
          <ac:chgData name="Μαρια Ζερβα" userId="3a7b7734-55dd-4412-86c6-14bed6beab0d" providerId="ADAL" clId="{0EF6179E-F2D7-436D-8AC1-1F3D82121582}" dt="2025-01-19T22:00:56.460" v="2701" actId="1038"/>
          <ac:spMkLst>
            <pc:docMk/>
            <pc:sldMk cId="2279830540" sldId="259"/>
            <ac:spMk id="4" creationId="{5AA21158-4F6B-CFEC-A362-E21008B9D88B}"/>
          </ac:spMkLst>
        </pc:spChg>
        <pc:spChg chg="add mod">
          <ac:chgData name="Μαρια Ζερβα" userId="3a7b7734-55dd-4412-86c6-14bed6beab0d" providerId="ADAL" clId="{0EF6179E-F2D7-436D-8AC1-1F3D82121582}" dt="2025-01-19T22:01:14.953" v="2720" actId="1037"/>
          <ac:spMkLst>
            <pc:docMk/>
            <pc:sldMk cId="2279830540" sldId="259"/>
            <ac:spMk id="5" creationId="{0D0921CB-AA51-196E-DE67-BE3A37422C41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6" creationId="{93589640-D4EF-A4E6-78D9-134A4665BE4D}"/>
          </ac:spMkLst>
        </pc:spChg>
        <pc:spChg chg="mod">
          <ac:chgData name="Μαρια Ζερβα" userId="3a7b7734-55dd-4412-86c6-14bed6beab0d" providerId="ADAL" clId="{0EF6179E-F2D7-436D-8AC1-1F3D82121582}" dt="2025-01-16T23:29:11.143" v="741"/>
          <ac:spMkLst>
            <pc:docMk/>
            <pc:sldMk cId="2279830540" sldId="259"/>
            <ac:spMk id="7" creationId="{3A71C30C-39BA-9AB4-8B72-6C81D156F1E9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9" creationId="{AF83B357-3C2E-C8AA-D1EE-7C3521D8645C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10" creationId="{46398226-EE1C-3962-246F-BC9CA521F4C0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11" creationId="{B8FE26DA-03F1-91CD-B3C8-34D5FF8A3A6F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12" creationId="{8B83B338-84F3-B005-DA7A-04D64B5D3D19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13" creationId="{F203F89F-D3F0-FE68-5909-75AB6340A89F}"/>
          </ac:spMkLst>
        </pc:spChg>
        <pc:spChg chg="mod">
          <ac:chgData name="Μαρια Ζερβα" userId="3a7b7734-55dd-4412-86c6-14bed6beab0d" providerId="ADAL" clId="{0EF6179E-F2D7-436D-8AC1-1F3D82121582}" dt="2025-01-16T23:29:11.143" v="741"/>
          <ac:spMkLst>
            <pc:docMk/>
            <pc:sldMk cId="2279830540" sldId="259"/>
            <ac:spMk id="14" creationId="{B2C912B8-12D0-FC67-83C0-A500F96F18D5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16" creationId="{A8B39B85-252A-BC06-BBF5-E2E3DE2A0598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17" creationId="{E8037ABA-AA70-3B07-BE90-6BE35A02EA3B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18" creationId="{E94F66B6-18BB-C5DB-AB52-D5558659F386}"/>
          </ac:spMkLst>
        </pc:spChg>
        <pc:spChg chg="mod">
          <ac:chgData name="Μαρια Ζερβα" userId="3a7b7734-55dd-4412-86c6-14bed6beab0d" providerId="ADAL" clId="{0EF6179E-F2D7-436D-8AC1-1F3D82121582}" dt="2025-01-17T00:05:25.479" v="1237" actId="1035"/>
          <ac:spMkLst>
            <pc:docMk/>
            <pc:sldMk cId="2279830540" sldId="259"/>
            <ac:spMk id="20" creationId="{F74A9199-8619-91C6-5E6C-CFF9C5A3457C}"/>
          </ac:spMkLst>
        </pc:spChg>
        <pc:spChg chg="add mod">
          <ac:chgData name="Μαρια Ζερβα" userId="3a7b7734-55dd-4412-86c6-14bed6beab0d" providerId="ADAL" clId="{0EF6179E-F2D7-436D-8AC1-1F3D82121582}" dt="2025-01-19T22:03:05.876" v="2910" actId="1035"/>
          <ac:spMkLst>
            <pc:docMk/>
            <pc:sldMk cId="2279830540" sldId="259"/>
            <ac:spMk id="22" creationId="{50788886-BE9F-A3DB-B00B-11986EE12570}"/>
          </ac:spMkLst>
        </pc:spChg>
        <pc:spChg chg="add mod">
          <ac:chgData name="Μαρια Ζερβα" userId="3a7b7734-55dd-4412-86c6-14bed6beab0d" providerId="ADAL" clId="{0EF6179E-F2D7-436D-8AC1-1F3D82121582}" dt="2025-01-19T22:19:10.683" v="3298"/>
          <ac:spMkLst>
            <pc:docMk/>
            <pc:sldMk cId="2279830540" sldId="259"/>
            <ac:spMk id="23" creationId="{693C49A3-1FBE-05D3-3753-F189C6DA4BED}"/>
          </ac:spMkLst>
        </pc:spChg>
        <pc:spChg chg="add mod">
          <ac:chgData name="Μαρια Ζερβα" userId="3a7b7734-55dd-4412-86c6-14bed6beab0d" providerId="ADAL" clId="{0EF6179E-F2D7-436D-8AC1-1F3D82121582}" dt="2025-01-21T12:55:43.914" v="4539" actId="20577"/>
          <ac:spMkLst>
            <pc:docMk/>
            <pc:sldMk cId="2279830540" sldId="259"/>
            <ac:spMk id="24" creationId="{6E257708-06EC-96B0-380B-26DE46FE400D}"/>
          </ac:spMkLst>
        </pc:spChg>
        <pc:spChg chg="mod">
          <ac:chgData name="Μαρια Ζερβα" userId="3a7b7734-55dd-4412-86c6-14bed6beab0d" providerId="ADAL" clId="{0EF6179E-F2D7-436D-8AC1-1F3D82121582}" dt="2025-01-16T23:31:09.835" v="744"/>
          <ac:spMkLst>
            <pc:docMk/>
            <pc:sldMk cId="2279830540" sldId="259"/>
            <ac:spMk id="41" creationId="{2F40A7E7-1C5C-3C4C-31CA-634D8CC3F9E0}"/>
          </ac:spMkLst>
        </pc:spChg>
        <pc:spChg chg="mod">
          <ac:chgData name="Μαρια Ζερβα" userId="3a7b7734-55dd-4412-86c6-14bed6beab0d" providerId="ADAL" clId="{0EF6179E-F2D7-436D-8AC1-1F3D82121582}" dt="2025-01-16T23:31:09.835" v="744"/>
          <ac:spMkLst>
            <pc:docMk/>
            <pc:sldMk cId="2279830540" sldId="259"/>
            <ac:spMk id="45" creationId="{B76400DF-4DCD-D679-1FB6-4C18F12B74E9}"/>
          </ac:spMkLst>
        </pc:spChg>
        <pc:spChg chg="mod">
          <ac:chgData name="Μαρια Ζερβα" userId="3a7b7734-55dd-4412-86c6-14bed6beab0d" providerId="ADAL" clId="{0EF6179E-F2D7-436D-8AC1-1F3D82121582}" dt="2025-01-16T23:31:09.835" v="744"/>
          <ac:spMkLst>
            <pc:docMk/>
            <pc:sldMk cId="2279830540" sldId="259"/>
            <ac:spMk id="48" creationId="{66940C7B-62C8-BD01-9224-F8A891DE497B}"/>
          </ac:spMkLst>
        </pc:spChg>
        <pc:spChg chg="mod">
          <ac:chgData name="Μαρια Ζερβα" userId="3a7b7734-55dd-4412-86c6-14bed6beab0d" providerId="ADAL" clId="{0EF6179E-F2D7-436D-8AC1-1F3D82121582}" dt="2025-01-16T23:31:09.835" v="744"/>
          <ac:spMkLst>
            <pc:docMk/>
            <pc:sldMk cId="2279830540" sldId="259"/>
            <ac:spMk id="49" creationId="{74521D80-62A6-5E5E-E763-5EA32FC7755C}"/>
          </ac:spMkLst>
        </pc:spChg>
        <pc:spChg chg="mod">
          <ac:chgData name="Μαρια Ζερβα" userId="3a7b7734-55dd-4412-86c6-14bed6beab0d" providerId="ADAL" clId="{0EF6179E-F2D7-436D-8AC1-1F3D82121582}" dt="2025-01-17T00:02:07.831" v="1114" actId="207"/>
          <ac:spMkLst>
            <pc:docMk/>
            <pc:sldMk cId="2279830540" sldId="259"/>
            <ac:spMk id="50" creationId="{9C1D4540-F58D-3E6B-39DD-EE8C7737E15E}"/>
          </ac:spMkLst>
        </pc:spChg>
        <pc:spChg chg="mod">
          <ac:chgData name="Μαρια Ζερβα" userId="3a7b7734-55dd-4412-86c6-14bed6beab0d" providerId="ADAL" clId="{0EF6179E-F2D7-436D-8AC1-1F3D82121582}" dt="2025-01-16T23:31:09.835" v="744"/>
          <ac:spMkLst>
            <pc:docMk/>
            <pc:sldMk cId="2279830540" sldId="259"/>
            <ac:spMk id="52" creationId="{714EC91D-2ABD-FF64-AD9A-2CF4C0C3E3F5}"/>
          </ac:spMkLst>
        </pc:spChg>
        <pc:spChg chg="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70" creationId="{0EFC920C-7A55-5ED0-6261-74005E6249F9}"/>
          </ac:spMkLst>
        </pc:spChg>
        <pc:spChg chg="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77" creationId="{7031B034-6695-8CDB-5BBB-C19FA889AF92}"/>
          </ac:spMkLst>
        </pc:spChg>
        <pc:spChg chg="mod">
          <ac:chgData name="Μαρια Ζερβα" userId="3a7b7734-55dd-4412-86c6-14bed6beab0d" providerId="ADAL" clId="{0EF6179E-F2D7-436D-8AC1-1F3D82121582}" dt="2025-01-17T00:03:38.058" v="1181" actId="1037"/>
          <ac:spMkLst>
            <pc:docMk/>
            <pc:sldMk cId="2279830540" sldId="259"/>
            <ac:spMk id="78" creationId="{EAA81AB3-BFAC-D257-ED8B-37FBE693F498}"/>
          </ac:spMkLst>
        </pc:spChg>
        <pc:spChg chg="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80" creationId="{7249B214-0587-316E-E010-8B07985DFBD6}"/>
          </ac:spMkLst>
        </pc:spChg>
        <pc:spChg chg="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84" creationId="{2873F476-8D59-60F4-6740-FA46144DE6F8}"/>
          </ac:spMkLst>
        </pc:spChg>
        <pc:spChg chg="add del 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85" creationId="{BA9C6FC3-D4FE-6AF9-A51D-CBA0EDBCF6E0}"/>
          </ac:spMkLst>
        </pc:spChg>
        <pc:spChg chg="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86" creationId="{744E1C23-C451-8EC0-D046-7EB0FEA154D7}"/>
          </ac:spMkLst>
        </pc:spChg>
        <pc:spChg chg="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87" creationId="{DCEF658B-5AE4-BE65-9FC1-A0E5EEE0ED66}"/>
          </ac:spMkLst>
        </pc:spChg>
        <pc:spChg chg="mod">
          <ac:chgData name="Μαρια Ζερβα" userId="3a7b7734-55dd-4412-86c6-14bed6beab0d" providerId="ADAL" clId="{0EF6179E-F2D7-436D-8AC1-1F3D82121582}" dt="2025-01-17T00:03:38.058" v="1181" actId="1037"/>
          <ac:spMkLst>
            <pc:docMk/>
            <pc:sldMk cId="2279830540" sldId="259"/>
            <ac:spMk id="88" creationId="{F854150C-07A4-3FEA-E1CD-929879B3EE26}"/>
          </ac:spMkLst>
        </pc:spChg>
        <pc:spChg chg="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89" creationId="{C3A68F2D-8446-114A-5F76-D41786F36170}"/>
          </ac:spMkLst>
        </pc:spChg>
        <pc:spChg chg="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102" creationId="{712D7D34-F3F2-B7A1-BD20-CDDE56B087BC}"/>
          </ac:spMkLst>
        </pc:spChg>
        <pc:spChg chg="mod">
          <ac:chgData name="Μαρια Ζερβα" userId="3a7b7734-55dd-4412-86c6-14bed6beab0d" providerId="ADAL" clId="{0EF6179E-F2D7-436D-8AC1-1F3D82121582}" dt="2025-01-17T00:05:13.032" v="1232" actId="1035"/>
          <ac:spMkLst>
            <pc:docMk/>
            <pc:sldMk cId="2279830540" sldId="259"/>
            <ac:spMk id="103" creationId="{B8F6C83E-3887-E7F9-A168-20BA9B635D21}"/>
          </ac:spMkLst>
        </pc:spChg>
        <pc:spChg chg="add mod">
          <ac:chgData name="Μαρια Ζερβα" userId="3a7b7734-55dd-4412-86c6-14bed6beab0d" providerId="ADAL" clId="{0EF6179E-F2D7-436D-8AC1-1F3D82121582}" dt="2025-01-16T23:47:32.954" v="1038" actId="1076"/>
          <ac:spMkLst>
            <pc:docMk/>
            <pc:sldMk cId="2279830540" sldId="259"/>
            <ac:spMk id="105" creationId="{693425C9-BB29-B011-A9A5-F17708B329A2}"/>
          </ac:spMkLst>
        </pc:spChg>
        <pc:spChg chg="add mod">
          <ac:chgData name="Μαρια Ζερβα" userId="3a7b7734-55dd-4412-86c6-14bed6beab0d" providerId="ADAL" clId="{0EF6179E-F2D7-436D-8AC1-1F3D82121582}" dt="2025-01-16T23:47:53.850" v="1041" actId="1076"/>
          <ac:spMkLst>
            <pc:docMk/>
            <pc:sldMk cId="2279830540" sldId="259"/>
            <ac:spMk id="106" creationId="{8DDDAC05-8BA4-3182-226E-6D82451F6502}"/>
          </ac:spMkLst>
        </pc:spChg>
        <pc:spChg chg="add mod">
          <ac:chgData name="Μαρια Ζερβα" userId="3a7b7734-55dd-4412-86c6-14bed6beab0d" providerId="ADAL" clId="{0EF6179E-F2D7-436D-8AC1-1F3D82121582}" dt="2025-01-17T00:05:07.313" v="1228" actId="1076"/>
          <ac:spMkLst>
            <pc:docMk/>
            <pc:sldMk cId="2279830540" sldId="259"/>
            <ac:spMk id="107" creationId="{1BD0DCF9-39DB-2429-D72D-F34D666D9DD4}"/>
          </ac:spMkLst>
        </pc:spChg>
        <pc:spChg chg="add mod">
          <ac:chgData name="Μαρια Ζερβα" userId="3a7b7734-55dd-4412-86c6-14bed6beab0d" providerId="ADAL" clId="{0EF6179E-F2D7-436D-8AC1-1F3D82121582}" dt="2025-01-19T22:00:56.460" v="2701" actId="1038"/>
          <ac:spMkLst>
            <pc:docMk/>
            <pc:sldMk cId="2279830540" sldId="259"/>
            <ac:spMk id="108" creationId="{79327940-EB15-B3DF-07C0-3A93B29CA675}"/>
          </ac:spMkLst>
        </pc:spChg>
        <pc:spChg chg="add mod">
          <ac:chgData name="Μαρια Ζερβα" userId="3a7b7734-55dd-4412-86c6-14bed6beab0d" providerId="ADAL" clId="{0EF6179E-F2D7-436D-8AC1-1F3D82121582}" dt="2025-01-19T22:01:14.953" v="2720" actId="1037"/>
          <ac:spMkLst>
            <pc:docMk/>
            <pc:sldMk cId="2279830540" sldId="259"/>
            <ac:spMk id="109" creationId="{3EC22FAD-F657-9ED1-3F64-05CDFC29AB77}"/>
          </ac:spMkLst>
        </pc:spChg>
        <pc:spChg chg="add mod">
          <ac:chgData name="Μαρια Ζερβα" userId="3a7b7734-55dd-4412-86c6-14bed6beab0d" providerId="ADAL" clId="{0EF6179E-F2D7-436D-8AC1-1F3D82121582}" dt="2025-01-19T22:03:10.744" v="2911" actId="14100"/>
          <ac:spMkLst>
            <pc:docMk/>
            <pc:sldMk cId="2279830540" sldId="259"/>
            <ac:spMk id="110" creationId="{46F62717-E3CF-EB85-A4FE-8F77E2E1AD89}"/>
          </ac:spMkLst>
        </pc:spChg>
        <pc:spChg chg="add mod ord">
          <ac:chgData name="Μαρια Ζερβα" userId="3a7b7734-55dd-4412-86c6-14bed6beab0d" providerId="ADAL" clId="{0EF6179E-F2D7-436D-8AC1-1F3D82121582}" dt="2025-01-16T23:52:00.050" v="1082" actId="171"/>
          <ac:spMkLst>
            <pc:docMk/>
            <pc:sldMk cId="2279830540" sldId="259"/>
            <ac:spMk id="113" creationId="{5ADE91A5-1D44-4380-063F-126004A8CECE}"/>
          </ac:spMkLst>
        </pc:spChg>
        <pc:spChg chg="add mod ord">
          <ac:chgData name="Μαρια Ζερβα" userId="3a7b7734-55dd-4412-86c6-14bed6beab0d" providerId="ADAL" clId="{0EF6179E-F2D7-436D-8AC1-1F3D82121582}" dt="2025-01-17T00:01:13.367" v="1110" actId="14100"/>
          <ac:spMkLst>
            <pc:docMk/>
            <pc:sldMk cId="2279830540" sldId="259"/>
            <ac:spMk id="120" creationId="{7801030F-3CFF-FDFE-2F88-F7D26606A71A}"/>
          </ac:spMkLst>
        </pc:spChg>
        <pc:spChg chg="add mod">
          <ac:chgData name="Μαρια Ζερβα" userId="3a7b7734-55dd-4412-86c6-14bed6beab0d" providerId="ADAL" clId="{0EF6179E-F2D7-436D-8AC1-1F3D82121582}" dt="2025-01-17T00:03:16.490" v="1158" actId="20577"/>
          <ac:spMkLst>
            <pc:docMk/>
            <pc:sldMk cId="2279830540" sldId="259"/>
            <ac:spMk id="121" creationId="{8D18608C-73DF-4521-5FF4-8445E5F79A27}"/>
          </ac:spMkLst>
        </pc:spChg>
        <pc:grpChg chg="mod">
          <ac:chgData name="Μαρια Ζερβα" userId="3a7b7734-55dd-4412-86c6-14bed6beab0d" providerId="ADAL" clId="{0EF6179E-F2D7-436D-8AC1-1F3D82121582}" dt="2025-01-16T23:48:17.851" v="1046" actId="1076"/>
          <ac:grpSpMkLst>
            <pc:docMk/>
            <pc:sldMk cId="2279830540" sldId="259"/>
            <ac:grpSpMk id="3" creationId="{BE6727D0-0E7A-1635-F27F-7810E25188DC}"/>
          </ac:grpSpMkLst>
        </pc:grpChg>
        <pc:grpChg chg="mod">
          <ac:chgData name="Μαρια Ζερβα" userId="3a7b7734-55dd-4412-86c6-14bed6beab0d" providerId="ADAL" clId="{0EF6179E-F2D7-436D-8AC1-1F3D82121582}" dt="2025-01-16T23:48:11.888" v="1045" actId="1076"/>
          <ac:grpSpMkLst>
            <pc:docMk/>
            <pc:sldMk cId="2279830540" sldId="259"/>
            <ac:grpSpMk id="38" creationId="{6F06AAFA-7D68-5FE9-89CC-F922CD53E5DF}"/>
          </ac:grpSpMkLst>
        </pc:grpChg>
        <pc:grpChg chg="mod">
          <ac:chgData name="Μαρια Ζερβα" userId="3a7b7734-55dd-4412-86c6-14bed6beab0d" providerId="ADAL" clId="{0EF6179E-F2D7-436D-8AC1-1F3D82121582}" dt="2025-01-16T23:37:25.651" v="804" actId="1076"/>
          <ac:grpSpMkLst>
            <pc:docMk/>
            <pc:sldMk cId="2279830540" sldId="259"/>
            <ac:grpSpMk id="63" creationId="{EFD94E2C-2357-9BA6-22EF-71E1065E9882}"/>
          </ac:grpSpMkLst>
        </pc:grpChg>
        <pc:picChg chg="mod">
          <ac:chgData name="Μαρια Ζερβα" userId="3a7b7734-55dd-4412-86c6-14bed6beab0d" providerId="ADAL" clId="{0EF6179E-F2D7-436D-8AC1-1F3D82121582}" dt="2025-01-19T22:01:24.284" v="2721" actId="14100"/>
          <ac:picMkLst>
            <pc:docMk/>
            <pc:sldMk cId="2279830540" sldId="259"/>
            <ac:picMk id="2" creationId="{FE80ADC1-6DE2-5F61-DA83-239437BE2D75}"/>
          </ac:picMkLst>
        </pc:picChg>
        <pc:picChg chg="mod">
          <ac:chgData name="Μαρια Ζερβα" userId="3a7b7734-55dd-4412-86c6-14bed6beab0d" providerId="ADAL" clId="{0EF6179E-F2D7-436D-8AC1-1F3D82121582}" dt="2025-01-19T22:01:29.516" v="2722" actId="14100"/>
          <ac:picMkLst>
            <pc:docMk/>
            <pc:sldMk cId="2279830540" sldId="259"/>
            <ac:picMk id="21" creationId="{A9497430-9576-0AD2-8826-E7042956167C}"/>
          </ac:picMkLst>
        </pc:picChg>
        <pc:picChg chg="add mod">
          <ac:chgData name="Μαρια Ζερβα" userId="3a7b7734-55dd-4412-86c6-14bed6beab0d" providerId="ADAL" clId="{0EF6179E-F2D7-436D-8AC1-1F3D82121582}" dt="2025-01-17T00:01:16.134" v="1111" actId="1076"/>
          <ac:picMkLst>
            <pc:docMk/>
            <pc:sldMk cId="2279830540" sldId="259"/>
            <ac:picMk id="119" creationId="{BFEDF025-658D-B1EA-6E53-D57737F1D630}"/>
          </ac:picMkLst>
        </pc:picChg>
        <pc:picChg chg="add mod">
          <ac:chgData name="Μαρια Ζερβα" userId="3a7b7734-55dd-4412-86c6-14bed6beab0d" providerId="ADAL" clId="{0EF6179E-F2D7-436D-8AC1-1F3D82121582}" dt="2025-01-16T23:43:22.327" v="913" actId="1076"/>
          <ac:picMkLst>
            <pc:docMk/>
            <pc:sldMk cId="2279830540" sldId="259"/>
            <ac:picMk id="1028" creationId="{2E4B49F0-3C8C-7B5E-F25D-77E26CF6580D}"/>
          </ac:picMkLst>
        </pc:picChg>
        <pc:picChg chg="add mod">
          <ac:chgData name="Μαρια Ζερβα" userId="3a7b7734-55dd-4412-86c6-14bed6beab0d" providerId="ADAL" clId="{0EF6179E-F2D7-436D-8AC1-1F3D82121582}" dt="2025-01-16T23:50:59.095" v="1068" actId="1367"/>
          <ac:picMkLst>
            <pc:docMk/>
            <pc:sldMk cId="2279830540" sldId="259"/>
            <ac:picMk id="1030" creationId="{60A3CC90-F765-A1B1-0EC8-064C2B690A6F}"/>
          </ac:picMkLst>
        </pc:picChg>
      </pc:sldChg>
      <pc:sldChg chg="addSp delSp modSp add mod modTransition modAnim">
        <pc:chgData name="Μαρια Ζερβα" userId="3a7b7734-55dd-4412-86c6-14bed6beab0d" providerId="ADAL" clId="{0EF6179E-F2D7-436D-8AC1-1F3D82121582}" dt="2025-01-21T12:55:50.422" v="4542" actId="20577"/>
        <pc:sldMkLst>
          <pc:docMk/>
          <pc:sldMk cId="4195316107" sldId="260"/>
        </pc:sldMkLst>
        <pc:spChg chg="add mod">
          <ac:chgData name="Μαρια Ζερβα" userId="3a7b7734-55dd-4412-86c6-14bed6beab0d" providerId="ADAL" clId="{0EF6179E-F2D7-436D-8AC1-1F3D82121582}" dt="2025-01-19T22:14:47.537" v="3061" actId="1036"/>
          <ac:spMkLst>
            <pc:docMk/>
            <pc:sldMk cId="4195316107" sldId="260"/>
            <ac:spMk id="2" creationId="{4174C13F-9B1C-2839-DA13-ABD8FBF34A2A}"/>
          </ac:spMkLst>
        </pc:spChg>
        <pc:spChg chg="add mod">
          <ac:chgData name="Μαρια Ζερβα" userId="3a7b7734-55dd-4412-86c6-14bed6beab0d" providerId="ADAL" clId="{0EF6179E-F2D7-436D-8AC1-1F3D82121582}" dt="2025-01-19T22:16:38.425" v="3271" actId="20577"/>
          <ac:spMkLst>
            <pc:docMk/>
            <pc:sldMk cId="4195316107" sldId="260"/>
            <ac:spMk id="3" creationId="{AA4390E4-48CF-DB0C-9594-DC3B30B912E2}"/>
          </ac:spMkLst>
        </pc:spChg>
        <pc:spChg chg="add mod">
          <ac:chgData name="Μαρια Ζερβα" userId="3a7b7734-55dd-4412-86c6-14bed6beab0d" providerId="ADAL" clId="{0EF6179E-F2D7-436D-8AC1-1F3D82121582}" dt="2025-01-19T22:19:15.967" v="3300"/>
          <ac:spMkLst>
            <pc:docMk/>
            <pc:sldMk cId="4195316107" sldId="260"/>
            <ac:spMk id="5" creationId="{6A6B72D0-FB47-63F0-AB85-1EBF17EB46CA}"/>
          </ac:spMkLst>
        </pc:spChg>
        <pc:spChg chg="add mod">
          <ac:chgData name="Μαρια Ζερβα" userId="3a7b7734-55dd-4412-86c6-14bed6beab0d" providerId="ADAL" clId="{0EF6179E-F2D7-436D-8AC1-1F3D82121582}" dt="2025-01-21T12:55:50.422" v="4542" actId="20577"/>
          <ac:spMkLst>
            <pc:docMk/>
            <pc:sldMk cId="4195316107" sldId="260"/>
            <ac:spMk id="6" creationId="{6E854ACB-651E-8151-95DC-47BD8BD65BB3}"/>
          </ac:spMkLst>
        </pc:spChg>
        <pc:spChg chg="add mod">
          <ac:chgData name="Μαρια Ζερβα" userId="3a7b7734-55dd-4412-86c6-14bed6beab0d" providerId="ADAL" clId="{0EF6179E-F2D7-436D-8AC1-1F3D82121582}" dt="2025-01-19T22:14:42.510" v="3055" actId="1036"/>
          <ac:spMkLst>
            <pc:docMk/>
            <pc:sldMk cId="4195316107" sldId="260"/>
            <ac:spMk id="22" creationId="{F7D814D5-346F-003E-B371-6F91A7B56B3F}"/>
          </ac:spMkLst>
        </pc:spChg>
        <pc:spChg chg="add mod">
          <ac:chgData name="Μαρια Ζερβα" userId="3a7b7734-55dd-4412-86c6-14bed6beab0d" providerId="ADAL" clId="{0EF6179E-F2D7-436D-8AC1-1F3D82121582}" dt="2025-01-19T22:16:46.760" v="3272" actId="14100"/>
          <ac:spMkLst>
            <pc:docMk/>
            <pc:sldMk cId="4195316107" sldId="260"/>
            <ac:spMk id="23" creationId="{059E0FCE-FB0F-61BC-4F64-FEFA28DFB455}"/>
          </ac:spMkLst>
        </pc:spChg>
        <pc:spChg chg="mod">
          <ac:chgData name="Μαρια Ζερβα" userId="3a7b7734-55dd-4412-86c6-14bed6beab0d" providerId="ADAL" clId="{0EF6179E-F2D7-436D-8AC1-1F3D82121582}" dt="2025-01-17T00:07:15.472" v="1314" actId="20577"/>
          <ac:spMkLst>
            <pc:docMk/>
            <pc:sldMk cId="4195316107" sldId="260"/>
            <ac:spMk id="121" creationId="{F5599DF7-43B7-89A2-82AE-C8899066879A}"/>
          </ac:spMkLst>
        </pc:spChg>
        <pc:picChg chg="add mod modCrop">
          <ac:chgData name="Μαρια Ζερβα" userId="3a7b7734-55dd-4412-86c6-14bed6beab0d" providerId="ADAL" clId="{0EF6179E-F2D7-436D-8AC1-1F3D82121582}" dt="2025-01-17T00:49:55.854" v="2256" actId="1582"/>
          <ac:picMkLst>
            <pc:docMk/>
            <pc:sldMk cId="4195316107" sldId="260"/>
            <ac:picMk id="4" creationId="{501E0F6D-A4D9-12F7-FC17-2B604B73207F}"/>
          </ac:picMkLst>
        </pc:picChg>
        <pc:picChg chg="add mod modCrop">
          <ac:chgData name="Μαρια Ζερβα" userId="3a7b7734-55dd-4412-86c6-14bed6beab0d" providerId="ADAL" clId="{0EF6179E-F2D7-436D-8AC1-1F3D82121582}" dt="2025-01-17T00:51:17.399" v="2268" actId="1076"/>
          <ac:picMkLst>
            <pc:docMk/>
            <pc:sldMk cId="4195316107" sldId="260"/>
            <ac:picMk id="21" creationId="{A95EDD6A-1751-9187-6320-77DDADC5A27E}"/>
          </ac:picMkLst>
        </pc:picChg>
      </pc:sldChg>
      <pc:sldChg chg="add del">
        <pc:chgData name="Μαρια Ζερβα" userId="3a7b7734-55dd-4412-86c6-14bed6beab0d" providerId="ADAL" clId="{0EF6179E-F2D7-436D-8AC1-1F3D82121582}" dt="2025-01-17T00:08:48.448" v="1317"/>
        <pc:sldMkLst>
          <pc:docMk/>
          <pc:sldMk cId="887658946" sldId="261"/>
        </pc:sldMkLst>
      </pc:sldChg>
      <pc:sldChg chg="addSp delSp modSp add mod modTransition modAnim">
        <pc:chgData name="Μαρια Ζερβα" userId="3a7b7734-55dd-4412-86c6-14bed6beab0d" providerId="ADAL" clId="{0EF6179E-F2D7-436D-8AC1-1F3D82121582}" dt="2025-01-21T12:55:56.311" v="4545" actId="20577"/>
        <pc:sldMkLst>
          <pc:docMk/>
          <pc:sldMk cId="4286164707" sldId="261"/>
        </pc:sldMkLst>
        <pc:spChg chg="mod">
          <ac:chgData name="Μαρια Ζερβα" userId="3a7b7734-55dd-4412-86c6-14bed6beab0d" providerId="ADAL" clId="{0EF6179E-F2D7-436D-8AC1-1F3D82121582}" dt="2025-01-17T00:31:32.576" v="2052" actId="208"/>
          <ac:spMkLst>
            <pc:docMk/>
            <pc:sldMk cId="4286164707" sldId="261"/>
            <ac:spMk id="3" creationId="{091E2C05-61C2-17AA-F7D0-C8FADE187DA9}"/>
          </ac:spMkLst>
        </pc:spChg>
        <pc:spChg chg="add mod">
          <ac:chgData name="Μαρια Ζερβα" userId="3a7b7734-55dd-4412-86c6-14bed6beab0d" providerId="ADAL" clId="{0EF6179E-F2D7-436D-8AC1-1F3D82121582}" dt="2025-01-19T22:19:29.391" v="3302"/>
          <ac:spMkLst>
            <pc:docMk/>
            <pc:sldMk cId="4286164707" sldId="261"/>
            <ac:spMk id="4" creationId="{5E0C184A-EA96-FE8C-42FA-7F01E61144FD}"/>
          </ac:spMkLst>
        </pc:spChg>
        <pc:spChg chg="mod">
          <ac:chgData name="Μαρια Ζερβα" userId="3a7b7734-55dd-4412-86c6-14bed6beab0d" providerId="ADAL" clId="{0EF6179E-F2D7-436D-8AC1-1F3D82121582}" dt="2025-01-17T00:31:09.490" v="2046" actId="207"/>
          <ac:spMkLst>
            <pc:docMk/>
            <pc:sldMk cId="4286164707" sldId="261"/>
            <ac:spMk id="5" creationId="{CFAD8BC7-6177-A414-1D21-B5848EAFF21D}"/>
          </ac:spMkLst>
        </pc:spChg>
        <pc:spChg chg="mod">
          <ac:chgData name="Μαρια Ζερβα" userId="3a7b7734-55dd-4412-86c6-14bed6beab0d" providerId="ADAL" clId="{0EF6179E-F2D7-436D-8AC1-1F3D82121582}" dt="2025-01-17T00:31:43.158" v="2055" actId="208"/>
          <ac:spMkLst>
            <pc:docMk/>
            <pc:sldMk cId="4286164707" sldId="261"/>
            <ac:spMk id="13" creationId="{C4EBA9BF-9AAF-6C35-0564-672CC3489864}"/>
          </ac:spMkLst>
        </pc:spChg>
        <pc:spChg chg="mod">
          <ac:chgData name="Μαρια Ζερβα" userId="3a7b7734-55dd-4412-86c6-14bed6beab0d" providerId="ADAL" clId="{0EF6179E-F2D7-436D-8AC1-1F3D82121582}" dt="2025-01-17T00:31:20.462" v="2049" actId="207"/>
          <ac:spMkLst>
            <pc:docMk/>
            <pc:sldMk cId="4286164707" sldId="261"/>
            <ac:spMk id="14" creationId="{954AD5B2-6CB2-2F32-21DA-5FA09D1BD03A}"/>
          </ac:spMkLst>
        </pc:spChg>
        <pc:spChg chg="mod">
          <ac:chgData name="Μαρια Ζερβα" userId="3a7b7734-55dd-4412-86c6-14bed6beab0d" providerId="ADAL" clId="{0EF6179E-F2D7-436D-8AC1-1F3D82121582}" dt="2025-01-17T00:31:39.625" v="2054" actId="208"/>
          <ac:spMkLst>
            <pc:docMk/>
            <pc:sldMk cId="4286164707" sldId="261"/>
            <ac:spMk id="16" creationId="{1A5AE145-88BB-4DF2-3AE1-5D74027FD2DD}"/>
          </ac:spMkLst>
        </pc:spChg>
        <pc:spChg chg="mod">
          <ac:chgData name="Μαρια Ζερβα" userId="3a7b7734-55dd-4412-86c6-14bed6beab0d" providerId="ADAL" clId="{0EF6179E-F2D7-436D-8AC1-1F3D82121582}" dt="2025-01-17T00:31:16.786" v="2048" actId="207"/>
          <ac:spMkLst>
            <pc:docMk/>
            <pc:sldMk cId="4286164707" sldId="261"/>
            <ac:spMk id="17" creationId="{F9E97B2C-AA42-58FD-5448-0448E3562F8D}"/>
          </ac:spMkLst>
        </pc:spChg>
        <pc:spChg chg="mod">
          <ac:chgData name="Μαρια Ζερβα" userId="3a7b7734-55dd-4412-86c6-14bed6beab0d" providerId="ADAL" clId="{0EF6179E-F2D7-436D-8AC1-1F3D82121582}" dt="2025-01-17T00:31:36.600" v="2053" actId="208"/>
          <ac:spMkLst>
            <pc:docMk/>
            <pc:sldMk cId="4286164707" sldId="261"/>
            <ac:spMk id="19" creationId="{6A89D82C-F3FF-FF6B-9C82-34DF31E07D63}"/>
          </ac:spMkLst>
        </pc:spChg>
        <pc:spChg chg="mod">
          <ac:chgData name="Μαρια Ζερβα" userId="3a7b7734-55dd-4412-86c6-14bed6beab0d" providerId="ADAL" clId="{0EF6179E-F2D7-436D-8AC1-1F3D82121582}" dt="2025-01-17T00:31:13.466" v="2047" actId="207"/>
          <ac:spMkLst>
            <pc:docMk/>
            <pc:sldMk cId="4286164707" sldId="261"/>
            <ac:spMk id="20" creationId="{34E8AE27-B0F2-5A48-BD98-5C247A610503}"/>
          </ac:spMkLst>
        </pc:spChg>
        <pc:spChg chg="add mod">
          <ac:chgData name="Μαρια Ζερβα" userId="3a7b7734-55dd-4412-86c6-14bed6beab0d" providerId="ADAL" clId="{0EF6179E-F2D7-436D-8AC1-1F3D82121582}" dt="2025-01-19T23:33:42.763" v="3904" actId="12"/>
          <ac:spMkLst>
            <pc:docMk/>
            <pc:sldMk cId="4286164707" sldId="261"/>
            <ac:spMk id="21" creationId="{D12B4ABD-5252-EA64-A68D-6A5D333CD813}"/>
          </ac:spMkLst>
        </pc:spChg>
        <pc:spChg chg="add mod">
          <ac:chgData name="Μαρια Ζερβα" userId="3a7b7734-55dd-4412-86c6-14bed6beab0d" providerId="ADAL" clId="{0EF6179E-F2D7-436D-8AC1-1F3D82121582}" dt="2025-01-21T12:55:56.311" v="4545" actId="20577"/>
          <ac:spMkLst>
            <pc:docMk/>
            <pc:sldMk cId="4286164707" sldId="261"/>
            <ac:spMk id="22" creationId="{2592076C-052F-B6EA-C529-0C5E2A9F571B}"/>
          </ac:spMkLst>
        </pc:spChg>
        <pc:spChg chg="add mod">
          <ac:chgData name="Μαρια Ζερβα" userId="3a7b7734-55dd-4412-86c6-14bed6beab0d" providerId="ADAL" clId="{0EF6179E-F2D7-436D-8AC1-1F3D82121582}" dt="2025-01-19T23:33:50.568" v="3905" actId="12"/>
          <ac:spMkLst>
            <pc:docMk/>
            <pc:sldMk cId="4286164707" sldId="261"/>
            <ac:spMk id="25" creationId="{974C476C-E19E-9B5D-C769-717054B35796}"/>
          </ac:spMkLst>
        </pc:spChg>
        <pc:spChg chg="add mod">
          <ac:chgData name="Μαρια Ζερβα" userId="3a7b7734-55dd-4412-86c6-14bed6beab0d" providerId="ADAL" clId="{0EF6179E-F2D7-436D-8AC1-1F3D82121582}" dt="2025-01-19T23:33:37.488" v="3903" actId="12"/>
          <ac:spMkLst>
            <pc:docMk/>
            <pc:sldMk cId="4286164707" sldId="261"/>
            <ac:spMk id="26" creationId="{B9276804-BA2F-DEEB-8A92-98D89A0519EB}"/>
          </ac:spMkLst>
        </pc:spChg>
        <pc:spChg chg="add mod">
          <ac:chgData name="Μαρια Ζερβα" userId="3a7b7734-55dd-4412-86c6-14bed6beab0d" providerId="ADAL" clId="{0EF6179E-F2D7-436D-8AC1-1F3D82121582}" dt="2025-01-19T23:40:16.148" v="3943" actId="1035"/>
          <ac:spMkLst>
            <pc:docMk/>
            <pc:sldMk cId="4286164707" sldId="261"/>
            <ac:spMk id="27" creationId="{66B9C6AF-3072-759D-690E-9EC9C8A46815}"/>
          </ac:spMkLst>
        </pc:spChg>
        <pc:spChg chg="add mod">
          <ac:chgData name="Μαρια Ζερβα" userId="3a7b7734-55dd-4412-86c6-14bed6beab0d" providerId="ADAL" clId="{0EF6179E-F2D7-436D-8AC1-1F3D82121582}" dt="2025-01-17T00:34:14.222" v="2088" actId="1036"/>
          <ac:spMkLst>
            <pc:docMk/>
            <pc:sldMk cId="4286164707" sldId="261"/>
            <ac:spMk id="28" creationId="{F0FC2845-81C9-5E69-874F-F47FADF80C72}"/>
          </ac:spMkLst>
        </pc:spChg>
        <pc:spChg chg="add mod">
          <ac:chgData name="Μαρια Ζερβα" userId="3a7b7734-55dd-4412-86c6-14bed6beab0d" providerId="ADAL" clId="{0EF6179E-F2D7-436D-8AC1-1F3D82121582}" dt="2025-01-17T00:39:29.328" v="2208" actId="1036"/>
          <ac:spMkLst>
            <pc:docMk/>
            <pc:sldMk cId="4286164707" sldId="261"/>
            <ac:spMk id="29" creationId="{145EBFA7-BDF7-D9BC-9D54-15B447BF20CA}"/>
          </ac:spMkLst>
        </pc:spChg>
        <pc:spChg chg="add mod">
          <ac:chgData name="Μαρια Ζερβα" userId="3a7b7734-55dd-4412-86c6-14bed6beab0d" providerId="ADAL" clId="{0EF6179E-F2D7-436D-8AC1-1F3D82121582}" dt="2025-01-17T00:38:20.476" v="2169" actId="20577"/>
          <ac:spMkLst>
            <pc:docMk/>
            <pc:sldMk cId="4286164707" sldId="261"/>
            <ac:spMk id="41" creationId="{123F688E-873B-2129-A5B3-11F188733628}"/>
          </ac:spMkLst>
        </pc:spChg>
        <pc:spChg chg="add mod">
          <ac:chgData name="Μαρια Ζερβα" userId="3a7b7734-55dd-4412-86c6-14bed6beab0d" providerId="ADAL" clId="{0EF6179E-F2D7-436D-8AC1-1F3D82121582}" dt="2025-01-17T00:39:29.328" v="2208" actId="1036"/>
          <ac:spMkLst>
            <pc:docMk/>
            <pc:sldMk cId="4286164707" sldId="261"/>
            <ac:spMk id="43" creationId="{525919C2-EF9D-B43D-1AF0-D52A2DA28AAE}"/>
          </ac:spMkLst>
        </pc:spChg>
        <pc:spChg chg="mod">
          <ac:chgData name="Μαρια Ζερβα" userId="3a7b7734-55dd-4412-86c6-14bed6beab0d" providerId="ADAL" clId="{0EF6179E-F2D7-436D-8AC1-1F3D82121582}" dt="2025-01-17T00:41:30.432" v="2223" actId="208"/>
          <ac:spMkLst>
            <pc:docMk/>
            <pc:sldMk cId="4286164707" sldId="261"/>
            <ac:spMk id="51" creationId="{6C05CC58-60EC-96E7-37FD-8547DD7D00BD}"/>
          </ac:spMkLst>
        </pc:spChg>
        <pc:spChg chg="mod">
          <ac:chgData name="Μαρια Ζερβα" userId="3a7b7734-55dd-4412-86c6-14bed6beab0d" providerId="ADAL" clId="{0EF6179E-F2D7-436D-8AC1-1F3D82121582}" dt="2025-01-17T00:41:30.432" v="2223" actId="208"/>
          <ac:spMkLst>
            <pc:docMk/>
            <pc:sldMk cId="4286164707" sldId="261"/>
            <ac:spMk id="52" creationId="{4DB2463A-24BC-CE49-561E-3EEC7233A012}"/>
          </ac:spMkLst>
        </pc:spChg>
        <pc:spChg chg="mod">
          <ac:chgData name="Μαρια Ζερβα" userId="3a7b7734-55dd-4412-86c6-14bed6beab0d" providerId="ADAL" clId="{0EF6179E-F2D7-436D-8AC1-1F3D82121582}" dt="2025-01-17T00:41:30.432" v="2223" actId="208"/>
          <ac:spMkLst>
            <pc:docMk/>
            <pc:sldMk cId="4286164707" sldId="261"/>
            <ac:spMk id="53" creationId="{A091E1E6-C594-480E-6C57-828D011D7746}"/>
          </ac:spMkLst>
        </pc:spChg>
        <pc:spChg chg="mod">
          <ac:chgData name="Μαρια Ζερβα" userId="3a7b7734-55dd-4412-86c6-14bed6beab0d" providerId="ADAL" clId="{0EF6179E-F2D7-436D-8AC1-1F3D82121582}" dt="2025-01-17T00:41:30.432" v="2223" actId="208"/>
          <ac:spMkLst>
            <pc:docMk/>
            <pc:sldMk cId="4286164707" sldId="261"/>
            <ac:spMk id="54" creationId="{FE6F6D18-3CA5-7D1F-39E4-364DD8B259A1}"/>
          </ac:spMkLst>
        </pc:spChg>
        <pc:spChg chg="mod">
          <ac:chgData name="Μαρια Ζερβα" userId="3a7b7734-55dd-4412-86c6-14bed6beab0d" providerId="ADAL" clId="{0EF6179E-F2D7-436D-8AC1-1F3D82121582}" dt="2025-01-17T00:41:30.432" v="2223" actId="208"/>
          <ac:spMkLst>
            <pc:docMk/>
            <pc:sldMk cId="4286164707" sldId="261"/>
            <ac:spMk id="55" creationId="{2D0FEF49-4CB9-FBBE-306B-1F4A948647FC}"/>
          </ac:spMkLst>
        </pc:spChg>
        <pc:spChg chg="mod">
          <ac:chgData name="Μαρια Ζερβα" userId="3a7b7734-55dd-4412-86c6-14bed6beab0d" providerId="ADAL" clId="{0EF6179E-F2D7-436D-8AC1-1F3D82121582}" dt="2025-01-17T00:41:30.432" v="2223" actId="208"/>
          <ac:spMkLst>
            <pc:docMk/>
            <pc:sldMk cId="4286164707" sldId="261"/>
            <ac:spMk id="56" creationId="{E8A54F60-5113-B76B-69F2-0C9B1A9A5BA9}"/>
          </ac:spMkLst>
        </pc:spChg>
        <pc:spChg chg="mod">
          <ac:chgData name="Μαρια Ζερβα" userId="3a7b7734-55dd-4412-86c6-14bed6beab0d" providerId="ADAL" clId="{0EF6179E-F2D7-436D-8AC1-1F3D82121582}" dt="2025-01-17T00:41:30.432" v="2223" actId="208"/>
          <ac:spMkLst>
            <pc:docMk/>
            <pc:sldMk cId="4286164707" sldId="261"/>
            <ac:spMk id="57" creationId="{57F08CE5-079A-3FC3-0007-8483EA1D81EF}"/>
          </ac:spMkLst>
        </pc:spChg>
        <pc:spChg chg="mod">
          <ac:chgData name="Μαρια Ζερβα" userId="3a7b7734-55dd-4412-86c6-14bed6beab0d" providerId="ADAL" clId="{0EF6179E-F2D7-436D-8AC1-1F3D82121582}" dt="2025-01-17T00:41:30.432" v="2223" actId="208"/>
          <ac:spMkLst>
            <pc:docMk/>
            <pc:sldMk cId="4286164707" sldId="261"/>
            <ac:spMk id="58" creationId="{C090C857-0C0F-A457-23C7-3B101E2BFEB7}"/>
          </ac:spMkLst>
        </pc:spChg>
        <pc:spChg chg="mod">
          <ac:chgData name="Μαρια Ζερβα" userId="3a7b7734-55dd-4412-86c6-14bed6beab0d" providerId="ADAL" clId="{0EF6179E-F2D7-436D-8AC1-1F3D82121582}" dt="2025-01-17T00:41:30.432" v="2223" actId="208"/>
          <ac:spMkLst>
            <pc:docMk/>
            <pc:sldMk cId="4286164707" sldId="261"/>
            <ac:spMk id="59" creationId="{EC9771EA-7AD3-9912-FB17-F267C3182E51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61" creationId="{C0FC6B48-13E9-A480-1BF8-234DE2D4EB73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62" creationId="{7242B14C-03ED-37F5-FFEB-CCA5CACDEC0D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64" creationId="{9157C631-DFA6-1044-9BC7-587B01A762FE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66" creationId="{DF1647E3-5860-7682-A863-4104471AAE4E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67" creationId="{D49E4B68-38C4-6716-EC3E-BE005294C741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68" creationId="{E8456BEE-8B98-0111-0611-25D26A2CCA78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70" creationId="{82E4B702-168D-C266-1058-81BAD8FAAE21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71" creationId="{BEF3266B-E1AD-3C01-3BAF-15839B60A609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72" creationId="{5283726C-94CB-9DF5-66AA-74197C30293F}"/>
          </ac:spMkLst>
        </pc:spChg>
        <pc:spChg chg="mod">
          <ac:chgData name="Μαρια Ζερβα" userId="3a7b7734-55dd-4412-86c6-14bed6beab0d" providerId="ADAL" clId="{0EF6179E-F2D7-436D-8AC1-1F3D82121582}" dt="2025-01-17T00:42:33.468" v="2229" actId="208"/>
          <ac:spMkLst>
            <pc:docMk/>
            <pc:sldMk cId="4286164707" sldId="261"/>
            <ac:spMk id="73" creationId="{E9F4DAB2-42FC-D34C-AFE3-82AAF7940501}"/>
          </ac:spMkLst>
        </pc:spChg>
        <pc:spChg chg="mod">
          <ac:chgData name="Μαρια Ζερβα" userId="3a7b7734-55dd-4412-86c6-14bed6beab0d" providerId="ADAL" clId="{0EF6179E-F2D7-436D-8AC1-1F3D82121582}" dt="2025-01-17T00:48:53.433" v="2254" actId="208"/>
          <ac:spMkLst>
            <pc:docMk/>
            <pc:sldMk cId="4286164707" sldId="261"/>
            <ac:spMk id="75" creationId="{0A1A2CA9-E3D2-0686-AADC-CB46A4B547AA}"/>
          </ac:spMkLst>
        </pc:spChg>
        <pc:spChg chg="mod">
          <ac:chgData name="Μαρια Ζερβα" userId="3a7b7734-55dd-4412-86c6-14bed6beab0d" providerId="ADAL" clId="{0EF6179E-F2D7-436D-8AC1-1F3D82121582}" dt="2025-01-17T00:48:53.433" v="2254" actId="208"/>
          <ac:spMkLst>
            <pc:docMk/>
            <pc:sldMk cId="4286164707" sldId="261"/>
            <ac:spMk id="76" creationId="{B2AD1A1D-60A8-E346-C9A3-B2EA8DB05268}"/>
          </ac:spMkLst>
        </pc:spChg>
        <pc:spChg chg="mod">
          <ac:chgData name="Μαρια Ζερβα" userId="3a7b7734-55dd-4412-86c6-14bed6beab0d" providerId="ADAL" clId="{0EF6179E-F2D7-436D-8AC1-1F3D82121582}" dt="2025-01-17T00:48:53.433" v="2254" actId="208"/>
          <ac:spMkLst>
            <pc:docMk/>
            <pc:sldMk cId="4286164707" sldId="261"/>
            <ac:spMk id="77" creationId="{CBFACE06-5E04-9385-CBF9-AD7D641FEA0E}"/>
          </ac:spMkLst>
        </pc:spChg>
        <pc:spChg chg="mod">
          <ac:chgData name="Μαρια Ζερβα" userId="3a7b7734-55dd-4412-86c6-14bed6beab0d" providerId="ADAL" clId="{0EF6179E-F2D7-436D-8AC1-1F3D82121582}" dt="2025-01-17T00:48:53.433" v="2254" actId="208"/>
          <ac:spMkLst>
            <pc:docMk/>
            <pc:sldMk cId="4286164707" sldId="261"/>
            <ac:spMk id="78" creationId="{6C23A027-1786-83AA-836F-01324D06C918}"/>
          </ac:spMkLst>
        </pc:spChg>
        <pc:spChg chg="mod">
          <ac:chgData name="Μαρια Ζερβα" userId="3a7b7734-55dd-4412-86c6-14bed6beab0d" providerId="ADAL" clId="{0EF6179E-F2D7-436D-8AC1-1F3D82121582}" dt="2025-01-17T00:48:53.433" v="2254" actId="208"/>
          <ac:spMkLst>
            <pc:docMk/>
            <pc:sldMk cId="4286164707" sldId="261"/>
            <ac:spMk id="79" creationId="{60F6727F-5CF3-1689-1A1D-C4CAEB4077AD}"/>
          </ac:spMkLst>
        </pc:spChg>
        <pc:spChg chg="mod">
          <ac:chgData name="Μαρια Ζερβα" userId="3a7b7734-55dd-4412-86c6-14bed6beab0d" providerId="ADAL" clId="{0EF6179E-F2D7-436D-8AC1-1F3D82121582}" dt="2025-01-17T00:48:53.433" v="2254" actId="208"/>
          <ac:spMkLst>
            <pc:docMk/>
            <pc:sldMk cId="4286164707" sldId="261"/>
            <ac:spMk id="80" creationId="{41A555C7-6322-43C3-562D-323E48713A20}"/>
          </ac:spMkLst>
        </pc:spChg>
        <pc:spChg chg="mod">
          <ac:chgData name="Μαρια Ζερβα" userId="3a7b7734-55dd-4412-86c6-14bed6beab0d" providerId="ADAL" clId="{0EF6179E-F2D7-436D-8AC1-1F3D82121582}" dt="2025-01-17T00:48:53.433" v="2254" actId="208"/>
          <ac:spMkLst>
            <pc:docMk/>
            <pc:sldMk cId="4286164707" sldId="261"/>
            <ac:spMk id="81" creationId="{FCE64203-4C9A-FD29-2517-CFB0B5C73E03}"/>
          </ac:spMkLst>
        </pc:spChg>
        <pc:spChg chg="mod">
          <ac:chgData name="Μαρια Ζερβα" userId="3a7b7734-55dd-4412-86c6-14bed6beab0d" providerId="ADAL" clId="{0EF6179E-F2D7-436D-8AC1-1F3D82121582}" dt="2025-01-17T00:48:53.433" v="2254" actId="208"/>
          <ac:spMkLst>
            <pc:docMk/>
            <pc:sldMk cId="4286164707" sldId="261"/>
            <ac:spMk id="82" creationId="{2F2B7025-84C3-7A3C-1817-161C9CB8C323}"/>
          </ac:spMkLst>
        </pc:spChg>
        <pc:spChg chg="mod">
          <ac:chgData name="Μαρια Ζερβα" userId="3a7b7734-55dd-4412-86c6-14bed6beab0d" providerId="ADAL" clId="{0EF6179E-F2D7-436D-8AC1-1F3D82121582}" dt="2025-01-17T00:48:53.433" v="2254" actId="208"/>
          <ac:spMkLst>
            <pc:docMk/>
            <pc:sldMk cId="4286164707" sldId="261"/>
            <ac:spMk id="83" creationId="{6350D8DA-9FFC-DBE3-ADD5-A9ABD5FEA61B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05" creationId="{86161B2A-787E-6655-5BD0-5B55DC38E0BD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06" creationId="{5E334DEE-6DA8-5230-A0DE-9A70E2FE1D6B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07" creationId="{257BF6E8-E473-E341-910C-DCDEF8B98AEF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08" creationId="{0D838BBE-A5C5-8B61-9E32-B003DD4157BE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09" creationId="{4AE1176D-1716-B0EC-094C-21CBAC3D3A6B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10" creationId="{94E9C8FE-6749-5C95-7F04-6D324B948AD4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11" creationId="{1AA7EBE2-5B33-082E-8097-6F415BA55AFB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12" creationId="{CA453901-CE11-33A0-EF2D-58B199C0445A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13" creationId="{819907BA-1B46-B665-D867-61484FD7770A}"/>
          </ac:spMkLst>
        </pc:spChg>
        <pc:spChg chg="mod">
          <ac:chgData name="Μαρια Ζερβα" userId="3a7b7734-55dd-4412-86c6-14bed6beab0d" providerId="ADAL" clId="{0EF6179E-F2D7-436D-8AC1-1F3D82121582}" dt="2025-01-17T00:49:14.749" v="2255" actId="208"/>
          <ac:spMkLst>
            <pc:docMk/>
            <pc:sldMk cId="4286164707" sldId="261"/>
            <ac:spMk id="114" creationId="{5B8CC1CF-67B0-3575-D2E3-67372D15038B}"/>
          </ac:spMkLst>
        </pc:spChg>
        <pc:spChg chg="mod">
          <ac:chgData name="Μαρια Ζερβα" userId="3a7b7734-55dd-4412-86c6-14bed6beab0d" providerId="ADAL" clId="{0EF6179E-F2D7-436D-8AC1-1F3D82121582}" dt="2025-01-19T23:09:14.591" v="3735" actId="20577"/>
          <ac:spMkLst>
            <pc:docMk/>
            <pc:sldMk cId="4286164707" sldId="261"/>
            <ac:spMk id="121" creationId="{77BD2F69-F8A2-1D70-61BF-67A59919C0E5}"/>
          </ac:spMkLst>
        </pc:spChg>
        <pc:grpChg chg="mod">
          <ac:chgData name="Μαρια Ζερβα" userId="3a7b7734-55dd-4412-86c6-14bed6beab0d" providerId="ADAL" clId="{0EF6179E-F2D7-436D-8AC1-1F3D82121582}" dt="2025-01-17T00:39:17.454" v="2188" actId="1036"/>
          <ac:grpSpMkLst>
            <pc:docMk/>
            <pc:sldMk cId="4286164707" sldId="261"/>
            <ac:grpSpMk id="6" creationId="{58291382-5AF3-F85B-2A0D-78E741660DA9}"/>
          </ac:grpSpMkLst>
        </pc:grpChg>
        <pc:grpChg chg="mod">
          <ac:chgData name="Μαρια Ζερβα" userId="3a7b7734-55dd-4412-86c6-14bed6beab0d" providerId="ADAL" clId="{0EF6179E-F2D7-436D-8AC1-1F3D82121582}" dt="2025-01-17T00:25:22.671" v="1600"/>
          <ac:grpSpMkLst>
            <pc:docMk/>
            <pc:sldMk cId="4286164707" sldId="261"/>
            <ac:grpSpMk id="10" creationId="{CFA401CB-F83E-38E0-A6C2-3EF9323B9AE5}"/>
          </ac:grpSpMkLst>
        </pc:grpChg>
        <pc:grpChg chg="mod">
          <ac:chgData name="Μαρια Ζερβα" userId="3a7b7734-55dd-4412-86c6-14bed6beab0d" providerId="ADAL" clId="{0EF6179E-F2D7-436D-8AC1-1F3D82121582}" dt="2025-01-17T00:25:22.671" v="1600"/>
          <ac:grpSpMkLst>
            <pc:docMk/>
            <pc:sldMk cId="4286164707" sldId="261"/>
            <ac:grpSpMk id="11" creationId="{5B0CB838-B12B-12BD-6C7B-389E03DE0CCB}"/>
          </ac:grpSpMkLst>
        </pc:grpChg>
        <pc:grpChg chg="add mod">
          <ac:chgData name="Μαρια Ζερβα" userId="3a7b7734-55dd-4412-86c6-14bed6beab0d" providerId="ADAL" clId="{0EF6179E-F2D7-436D-8AC1-1F3D82121582}" dt="2025-01-17T00:41:20.772" v="2222" actId="207"/>
          <ac:grpSpMkLst>
            <pc:docMk/>
            <pc:sldMk cId="4286164707" sldId="261"/>
            <ac:grpSpMk id="50" creationId="{7836FBB0-DCE5-89ED-B946-0658C421B20B}"/>
          </ac:grpSpMkLst>
        </pc:grpChg>
        <pc:grpChg chg="mod">
          <ac:chgData name="Μαρια Ζερβα" userId="3a7b7734-55dd-4412-86c6-14bed6beab0d" providerId="ADAL" clId="{0EF6179E-F2D7-436D-8AC1-1F3D82121582}" dt="2025-01-17T00:42:23.271" v="2227" actId="1076"/>
          <ac:grpSpMkLst>
            <pc:docMk/>
            <pc:sldMk cId="4286164707" sldId="261"/>
            <ac:grpSpMk id="60" creationId="{7A962EDA-FBAF-9B20-EE86-9E7B115E3B34}"/>
          </ac:grpSpMkLst>
        </pc:grpChg>
        <pc:grpChg chg="add del mod">
          <ac:chgData name="Μαρια Ζερβα" userId="3a7b7734-55dd-4412-86c6-14bed6beab0d" providerId="ADAL" clId="{0EF6179E-F2D7-436D-8AC1-1F3D82121582}" dt="2025-01-17T00:48:47.649" v="2253" actId="207"/>
          <ac:grpSpMkLst>
            <pc:docMk/>
            <pc:sldMk cId="4286164707" sldId="261"/>
            <ac:grpSpMk id="74" creationId="{2FFF7BA4-C70C-856E-B519-59A0680F6B65}"/>
          </ac:grpSpMkLst>
        </pc:grpChg>
        <pc:grpChg chg="mod">
          <ac:chgData name="Μαρια Ζερβα" userId="3a7b7734-55dd-4412-86c6-14bed6beab0d" providerId="ADAL" clId="{0EF6179E-F2D7-436D-8AC1-1F3D82121582}" dt="2025-01-17T00:47:09.053" v="2233" actId="1076"/>
          <ac:grpSpMkLst>
            <pc:docMk/>
            <pc:sldMk cId="4286164707" sldId="261"/>
            <ac:grpSpMk id="104" creationId="{A4EE454E-825A-4DF0-8D47-C504B751F58A}"/>
          </ac:grpSpMkLst>
        </pc:grpChg>
        <pc:cxnChg chg="mod">
          <ac:chgData name="Μαρια Ζερβα" userId="3a7b7734-55dd-4412-86c6-14bed6beab0d" providerId="ADAL" clId="{0EF6179E-F2D7-436D-8AC1-1F3D82121582}" dt="2025-01-17T00:39:52.127" v="2213" actId="14100"/>
          <ac:cxnSpMkLst>
            <pc:docMk/>
            <pc:sldMk cId="4286164707" sldId="261"/>
            <ac:cxnSpMk id="2" creationId="{03BF08B6-A8B1-46FD-6424-2E37DCA29B7F}"/>
          </ac:cxnSpMkLst>
        </pc:cxnChg>
        <pc:cxnChg chg="mod">
          <ac:chgData name="Μαρια Ζερβα" userId="3a7b7734-55dd-4412-86c6-14bed6beab0d" providerId="ADAL" clId="{0EF6179E-F2D7-436D-8AC1-1F3D82121582}" dt="2025-01-17T00:33:29.105" v="2066" actId="208"/>
          <ac:cxnSpMkLst>
            <pc:docMk/>
            <pc:sldMk cId="4286164707" sldId="261"/>
            <ac:cxnSpMk id="7" creationId="{E6B1B0DB-B2A5-99A3-15A5-FA35A3C8363D}"/>
          </ac:cxnSpMkLst>
        </pc:cxnChg>
        <pc:cxnChg chg="mod">
          <ac:chgData name="Μαρια Ζερβα" userId="3a7b7734-55dd-4412-86c6-14bed6beab0d" providerId="ADAL" clId="{0EF6179E-F2D7-436D-8AC1-1F3D82121582}" dt="2025-01-17T00:39:46.614" v="2211" actId="14100"/>
          <ac:cxnSpMkLst>
            <pc:docMk/>
            <pc:sldMk cId="4286164707" sldId="261"/>
            <ac:cxnSpMk id="12" creationId="{8054C59C-5D59-819B-A30C-917C9685BA9E}"/>
          </ac:cxnSpMkLst>
        </pc:cxnChg>
        <pc:cxnChg chg="mod">
          <ac:chgData name="Μαρια Ζερβα" userId="3a7b7734-55dd-4412-86c6-14bed6beab0d" providerId="ADAL" clId="{0EF6179E-F2D7-436D-8AC1-1F3D82121582}" dt="2025-01-17T00:39:49.517" v="2212" actId="14100"/>
          <ac:cxnSpMkLst>
            <pc:docMk/>
            <pc:sldMk cId="4286164707" sldId="261"/>
            <ac:cxnSpMk id="15" creationId="{6646A1E8-215E-FE98-A758-E14D056EA472}"/>
          </ac:cxnSpMkLst>
        </pc:cxnChg>
        <pc:cxnChg chg="mod">
          <ac:chgData name="Μαρια Ζερβα" userId="3a7b7734-55dd-4412-86c6-14bed6beab0d" providerId="ADAL" clId="{0EF6179E-F2D7-436D-8AC1-1F3D82121582}" dt="2025-01-17T00:39:43.344" v="2210" actId="14100"/>
          <ac:cxnSpMkLst>
            <pc:docMk/>
            <pc:sldMk cId="4286164707" sldId="261"/>
            <ac:cxnSpMk id="18" creationId="{539AE5CF-F3CC-E2F4-7AD7-D413E0413C5B}"/>
          </ac:cxnSpMkLst>
        </pc:cxnChg>
      </pc:sldChg>
      <pc:sldChg chg="addSp delSp modSp mod modTransition">
        <pc:chgData name="Μαρια Ζερβα" userId="3a7b7734-55dd-4412-86c6-14bed6beab0d" providerId="ADAL" clId="{0EF6179E-F2D7-436D-8AC1-1F3D82121582}" dt="2025-01-21T12:56:19.136" v="4553" actId="20577"/>
        <pc:sldMkLst>
          <pc:docMk/>
          <pc:sldMk cId="4213715405" sldId="262"/>
        </pc:sldMkLst>
        <pc:spChg chg="add mod">
          <ac:chgData name="Μαρια Ζερβα" userId="3a7b7734-55dd-4412-86c6-14bed6beab0d" providerId="ADAL" clId="{0EF6179E-F2D7-436D-8AC1-1F3D82121582}" dt="2025-01-19T22:18:54.904" v="3294"/>
          <ac:spMkLst>
            <pc:docMk/>
            <pc:sldMk cId="4213715405" sldId="262"/>
            <ac:spMk id="3" creationId="{C0F8BDD0-826E-DD00-109F-0781B62ABDAD}"/>
          </ac:spMkLst>
        </pc:spChg>
        <pc:spChg chg="add mod">
          <ac:chgData name="Μαρια Ζερβα" userId="3a7b7734-55dd-4412-86c6-14bed6beab0d" providerId="ADAL" clId="{0EF6179E-F2D7-436D-8AC1-1F3D82121582}" dt="2025-01-21T12:56:19.136" v="4553" actId="20577"/>
          <ac:spMkLst>
            <pc:docMk/>
            <pc:sldMk cId="4213715405" sldId="262"/>
            <ac:spMk id="6" creationId="{83227FAF-3883-EA1A-AA1F-0643D3ECA1EE}"/>
          </ac:spMkLst>
        </pc:spChg>
      </pc:sldChg>
      <pc:sldChg chg="addSp delSp modSp mod modTransition">
        <pc:chgData name="Μαρια Ζερβα" userId="3a7b7734-55dd-4412-86c6-14bed6beab0d" providerId="ADAL" clId="{0EF6179E-F2D7-436D-8AC1-1F3D82121582}" dt="2025-01-21T12:56:31.756" v="4556" actId="20577"/>
        <pc:sldMkLst>
          <pc:docMk/>
          <pc:sldMk cId="993004755" sldId="263"/>
        </pc:sldMkLst>
        <pc:spChg chg="add mod">
          <ac:chgData name="Μαρια Ζερβα" userId="3a7b7734-55dd-4412-86c6-14bed6beab0d" providerId="ADAL" clId="{0EF6179E-F2D7-436D-8AC1-1F3D82121582}" dt="2025-01-19T22:19:38.675" v="3304"/>
          <ac:spMkLst>
            <pc:docMk/>
            <pc:sldMk cId="993004755" sldId="263"/>
            <ac:spMk id="2" creationId="{A7A1862B-A5F2-6F7C-91E6-6C79BB921044}"/>
          </ac:spMkLst>
        </pc:spChg>
        <pc:spChg chg="add mod">
          <ac:chgData name="Μαρια Ζερβα" userId="3a7b7734-55dd-4412-86c6-14bed6beab0d" providerId="ADAL" clId="{0EF6179E-F2D7-436D-8AC1-1F3D82121582}" dt="2025-01-21T12:56:31.756" v="4556" actId="20577"/>
          <ac:spMkLst>
            <pc:docMk/>
            <pc:sldMk cId="993004755" sldId="263"/>
            <ac:spMk id="3" creationId="{47FFA2E7-9E91-894E-2268-7AE10CDB7DF8}"/>
          </ac:spMkLst>
        </pc:spChg>
      </pc:sldChg>
      <pc:sldChg chg="addSp delSp modSp mod modTransition">
        <pc:chgData name="Μαρια Ζερβα" userId="3a7b7734-55dd-4412-86c6-14bed6beab0d" providerId="ADAL" clId="{0EF6179E-F2D7-436D-8AC1-1F3D82121582}" dt="2025-01-21T12:55:37.340" v="4536" actId="1076"/>
        <pc:sldMkLst>
          <pc:docMk/>
          <pc:sldMk cId="1117460602" sldId="264"/>
        </pc:sldMkLst>
        <pc:spChg chg="add del mod">
          <ac:chgData name="Μαρια Ζερβα" userId="3a7b7734-55dd-4412-86c6-14bed6beab0d" providerId="ADAL" clId="{0EF6179E-F2D7-436D-8AC1-1F3D82121582}" dt="2025-01-20T19:42:05.749" v="4526" actId="478"/>
          <ac:spMkLst>
            <pc:docMk/>
            <pc:sldMk cId="1117460602" sldId="264"/>
            <ac:spMk id="2" creationId="{1BB722E7-1542-7528-41BF-391FBA4C879A}"/>
          </ac:spMkLst>
        </pc:spChg>
        <pc:spChg chg="add mod">
          <ac:chgData name="Μαρια Ζερβα" userId="3a7b7734-55dd-4412-86c6-14bed6beab0d" providerId="ADAL" clId="{0EF6179E-F2D7-436D-8AC1-1F3D82121582}" dt="2025-01-21T12:55:37.340" v="4536" actId="1076"/>
          <ac:spMkLst>
            <pc:docMk/>
            <pc:sldMk cId="1117460602" sldId="264"/>
            <ac:spMk id="2" creationId="{1DDF13A7-0D94-2F72-C531-8D25D248E52B}"/>
          </ac:spMkLst>
        </pc:spChg>
        <pc:spChg chg="add mod">
          <ac:chgData name="Μαρια Ζερβα" userId="3a7b7734-55dd-4412-86c6-14bed6beab0d" providerId="ADAL" clId="{0EF6179E-F2D7-436D-8AC1-1F3D82121582}" dt="2025-01-19T22:19:03.805" v="3296"/>
          <ac:spMkLst>
            <pc:docMk/>
            <pc:sldMk cId="1117460602" sldId="264"/>
            <ac:spMk id="5" creationId="{1021E502-7548-880D-324C-EA1343A85FB1}"/>
          </ac:spMkLst>
        </pc:spChg>
      </pc:sldChg>
      <pc:sldChg chg="addSp delSp modSp mod modTransition">
        <pc:chgData name="Μαρια Ζερβα" userId="3a7b7734-55dd-4412-86c6-14bed6beab0d" providerId="ADAL" clId="{0EF6179E-F2D7-436D-8AC1-1F3D82121582}" dt="2025-01-21T12:56:50.772" v="4559" actId="20577"/>
        <pc:sldMkLst>
          <pc:docMk/>
          <pc:sldMk cId="4216495783" sldId="265"/>
        </pc:sldMkLst>
        <pc:spChg chg="add mod">
          <ac:chgData name="Μαρια Ζερβα" userId="3a7b7734-55dd-4412-86c6-14bed6beab0d" providerId="ADAL" clId="{0EF6179E-F2D7-436D-8AC1-1F3D82121582}" dt="2025-01-19T22:19:43.309" v="3306"/>
          <ac:spMkLst>
            <pc:docMk/>
            <pc:sldMk cId="4216495783" sldId="265"/>
            <ac:spMk id="2" creationId="{34557E1E-593B-0E3B-8DF1-FD7964CAFBE0}"/>
          </ac:spMkLst>
        </pc:spChg>
        <pc:spChg chg="add mod">
          <ac:chgData name="Μαρια Ζερβα" userId="3a7b7734-55dd-4412-86c6-14bed6beab0d" providerId="ADAL" clId="{0EF6179E-F2D7-436D-8AC1-1F3D82121582}" dt="2025-01-21T12:56:50.772" v="4559" actId="20577"/>
          <ac:spMkLst>
            <pc:docMk/>
            <pc:sldMk cId="4216495783" sldId="265"/>
            <ac:spMk id="3" creationId="{09647CC3-0A1F-E9D2-69E9-866C92C60231}"/>
          </ac:spMkLst>
        </pc:spChg>
      </pc:sldChg>
      <pc:sldChg chg="addSp delSp modSp mod modTransition">
        <pc:chgData name="Μαρια Ζερβα" userId="3a7b7734-55dd-4412-86c6-14bed6beab0d" providerId="ADAL" clId="{0EF6179E-F2D7-436D-8AC1-1F3D82121582}" dt="2025-01-21T12:56:57.526" v="4562" actId="20577"/>
        <pc:sldMkLst>
          <pc:docMk/>
          <pc:sldMk cId="1462604880" sldId="266"/>
        </pc:sldMkLst>
        <pc:spChg chg="add mod">
          <ac:chgData name="Μαρια Ζερβα" userId="3a7b7734-55dd-4412-86c6-14bed6beab0d" providerId="ADAL" clId="{0EF6179E-F2D7-436D-8AC1-1F3D82121582}" dt="2025-01-21T12:56:57.526" v="4562" actId="20577"/>
          <ac:spMkLst>
            <pc:docMk/>
            <pc:sldMk cId="1462604880" sldId="266"/>
            <ac:spMk id="9" creationId="{DB86AF0C-2A1F-6E3D-D9A0-FF3EFB0289AE}"/>
          </ac:spMkLst>
        </pc:spChg>
      </pc:sldChg>
      <pc:sldChg chg="addSp delSp modSp mod modTransition">
        <pc:chgData name="Μαρια Ζερβα" userId="3a7b7734-55dd-4412-86c6-14bed6beab0d" providerId="ADAL" clId="{0EF6179E-F2D7-436D-8AC1-1F3D82121582}" dt="2025-01-21T12:57:07.127" v="4567" actId="14100"/>
        <pc:sldMkLst>
          <pc:docMk/>
          <pc:sldMk cId="2503941672" sldId="267"/>
        </pc:sldMkLst>
        <pc:spChg chg="add mod">
          <ac:chgData name="Μαρια Ζερβα" userId="3a7b7734-55dd-4412-86c6-14bed6beab0d" providerId="ADAL" clId="{0EF6179E-F2D7-436D-8AC1-1F3D82121582}" dt="2025-01-19T22:19:54.828" v="3309"/>
          <ac:spMkLst>
            <pc:docMk/>
            <pc:sldMk cId="2503941672" sldId="267"/>
            <ac:spMk id="3" creationId="{A48E76B3-A22E-65DD-2AA6-1E3D4EFDEC4A}"/>
          </ac:spMkLst>
        </pc:spChg>
        <pc:spChg chg="add mod">
          <ac:chgData name="Μαρια Ζερβα" userId="3a7b7734-55dd-4412-86c6-14bed6beab0d" providerId="ADAL" clId="{0EF6179E-F2D7-436D-8AC1-1F3D82121582}" dt="2025-01-21T12:57:07.127" v="4567" actId="14100"/>
          <ac:spMkLst>
            <pc:docMk/>
            <pc:sldMk cId="2503941672" sldId="267"/>
            <ac:spMk id="6" creationId="{4A5D748B-249D-9690-7E86-115DF9B2F049}"/>
          </ac:spMkLst>
        </pc:spChg>
      </pc:sldChg>
      <pc:sldChg chg="addSp delSp modSp mod modTransition">
        <pc:chgData name="Μαρια Ζερβα" userId="3a7b7734-55dd-4412-86c6-14bed6beab0d" providerId="ADAL" clId="{0EF6179E-F2D7-436D-8AC1-1F3D82121582}" dt="2025-01-21T12:57:27.465" v="4573" actId="20577"/>
        <pc:sldMkLst>
          <pc:docMk/>
          <pc:sldMk cId="3351627917" sldId="268"/>
        </pc:sldMkLst>
        <pc:spChg chg="add mod">
          <ac:chgData name="Μαρια Ζερβα" userId="3a7b7734-55dd-4412-86c6-14bed6beab0d" providerId="ADAL" clId="{0EF6179E-F2D7-436D-8AC1-1F3D82121582}" dt="2025-01-19T22:20:03.322" v="3312"/>
          <ac:spMkLst>
            <pc:docMk/>
            <pc:sldMk cId="3351627917" sldId="268"/>
            <ac:spMk id="2" creationId="{BB5A5E61-22F3-9602-4274-BE6CFBCB427A}"/>
          </ac:spMkLst>
        </pc:spChg>
        <pc:spChg chg="add mod">
          <ac:chgData name="Μαρια Ζερβα" userId="3a7b7734-55dd-4412-86c6-14bed6beab0d" providerId="ADAL" clId="{0EF6179E-F2D7-436D-8AC1-1F3D82121582}" dt="2025-01-21T12:57:27.465" v="4573" actId="20577"/>
          <ac:spMkLst>
            <pc:docMk/>
            <pc:sldMk cId="3351627917" sldId="268"/>
            <ac:spMk id="3" creationId="{D0E82D08-D08C-B4DF-EEFA-55CF9A247689}"/>
          </ac:spMkLst>
        </pc:spChg>
      </pc:sldChg>
      <pc:sldChg chg="addSp delSp modSp mod modTransition">
        <pc:chgData name="Μαρια Ζερβα" userId="3a7b7734-55dd-4412-86c6-14bed6beab0d" providerId="ADAL" clId="{0EF6179E-F2D7-436D-8AC1-1F3D82121582}" dt="2025-01-21T12:57:34.303" v="4576" actId="20577"/>
        <pc:sldMkLst>
          <pc:docMk/>
          <pc:sldMk cId="3803012190" sldId="269"/>
        </pc:sldMkLst>
        <pc:spChg chg="add mod">
          <ac:chgData name="Μαρια Ζερβα" userId="3a7b7734-55dd-4412-86c6-14bed6beab0d" providerId="ADAL" clId="{0EF6179E-F2D7-436D-8AC1-1F3D82121582}" dt="2025-01-21T12:57:34.303" v="4576" actId="20577"/>
          <ac:spMkLst>
            <pc:docMk/>
            <pc:sldMk cId="3803012190" sldId="269"/>
            <ac:spMk id="3" creationId="{5237BEAC-4606-F3FD-278A-165EDD3A4522}"/>
          </ac:spMkLst>
        </pc:spChg>
        <pc:spChg chg="add mod">
          <ac:chgData name="Μαρια Ζερβα" userId="3a7b7734-55dd-4412-86c6-14bed6beab0d" providerId="ADAL" clId="{0EF6179E-F2D7-436D-8AC1-1F3D82121582}" dt="2025-01-19T22:20:08.813" v="3314"/>
          <ac:spMkLst>
            <pc:docMk/>
            <pc:sldMk cId="3803012190" sldId="269"/>
            <ac:spMk id="5" creationId="{E7F7BEF5-757A-B028-50DC-0BAF13AA83A9}"/>
          </ac:spMkLst>
        </pc:spChg>
        <pc:picChg chg="mod">
          <ac:chgData name="Μαρια Ζερβα" userId="3a7b7734-55dd-4412-86c6-14bed6beab0d" providerId="ADAL" clId="{0EF6179E-F2D7-436D-8AC1-1F3D82121582}" dt="2025-01-17T22:49:01.366" v="2342" actId="1035"/>
          <ac:picMkLst>
            <pc:docMk/>
            <pc:sldMk cId="3803012190" sldId="269"/>
            <ac:picMk id="2" creationId="{770B1A66-69D8-443F-42E5-7B396E98C407}"/>
          </ac:picMkLst>
        </pc:picChg>
      </pc:sldChg>
      <pc:sldChg chg="addSp modSp mod modTransition">
        <pc:chgData name="Μαρια Ζερβα" userId="3a7b7734-55dd-4412-86c6-14bed6beab0d" providerId="ADAL" clId="{0EF6179E-F2D7-436D-8AC1-1F3D82121582}" dt="2025-01-21T12:57:17.303" v="4570" actId="20577"/>
        <pc:sldMkLst>
          <pc:docMk/>
          <pc:sldMk cId="1713232856" sldId="270"/>
        </pc:sldMkLst>
        <pc:spChg chg="add mod">
          <ac:chgData name="Μαρια Ζερβα" userId="3a7b7734-55dd-4412-86c6-14bed6beab0d" providerId="ADAL" clId="{0EF6179E-F2D7-436D-8AC1-1F3D82121582}" dt="2025-01-19T22:19:57.868" v="3310"/>
          <ac:spMkLst>
            <pc:docMk/>
            <pc:sldMk cId="1713232856" sldId="270"/>
            <ac:spMk id="2" creationId="{EAE0F13A-C562-7489-A152-0307704BB387}"/>
          </ac:spMkLst>
        </pc:spChg>
        <pc:spChg chg="add mod">
          <ac:chgData name="Μαρια Ζερβα" userId="3a7b7734-55dd-4412-86c6-14bed6beab0d" providerId="ADAL" clId="{0EF6179E-F2D7-436D-8AC1-1F3D82121582}" dt="2025-01-21T12:57:17.303" v="4570" actId="20577"/>
          <ac:spMkLst>
            <pc:docMk/>
            <pc:sldMk cId="1713232856" sldId="270"/>
            <ac:spMk id="3" creationId="{2A17FF8E-2A4A-0731-F3FD-C53D171443A1}"/>
          </ac:spMkLst>
        </pc:spChg>
      </pc:sldChg>
      <pc:sldChg chg="addSp delSp modSp add mod modTransition">
        <pc:chgData name="Μαρια Ζερβα" userId="3a7b7734-55dd-4412-86c6-14bed6beab0d" providerId="ADAL" clId="{0EF6179E-F2D7-436D-8AC1-1F3D82121582}" dt="2025-01-21T12:54:01.250" v="4530"/>
        <pc:sldMkLst>
          <pc:docMk/>
          <pc:sldMk cId="1589234032" sldId="271"/>
        </pc:sldMkLst>
        <pc:spChg chg="del">
          <ac:chgData name="Μαρια Ζερβα" userId="3a7b7734-55dd-4412-86c6-14bed6beab0d" providerId="ADAL" clId="{0EF6179E-F2D7-436D-8AC1-1F3D82121582}" dt="2025-01-20T00:14:07.683" v="4376" actId="478"/>
          <ac:spMkLst>
            <pc:docMk/>
            <pc:sldMk cId="1589234032" sldId="271"/>
            <ac:spMk id="2" creationId="{C6819962-5EA9-84F0-DBA1-1A5BAEDE5DBA}"/>
          </ac:spMkLst>
        </pc:spChg>
        <pc:spChg chg="add mod">
          <ac:chgData name="Μαρια Ζερβα" userId="3a7b7734-55dd-4412-86c6-14bed6beab0d" providerId="ADAL" clId="{0EF6179E-F2D7-436D-8AC1-1F3D82121582}" dt="2025-01-20T00:20:46.327" v="4522" actId="1035"/>
          <ac:spMkLst>
            <pc:docMk/>
            <pc:sldMk cId="1589234032" sldId="271"/>
            <ac:spMk id="3" creationId="{1EC9477A-B3A1-63A2-FCB4-B5077010EB2A}"/>
          </ac:spMkLst>
        </pc:spChg>
        <pc:spChg chg="del mod">
          <ac:chgData name="Μαρια Ζερβα" userId="3a7b7734-55dd-4412-86c6-14bed6beab0d" providerId="ADAL" clId="{0EF6179E-F2D7-436D-8AC1-1F3D82121582}" dt="2025-01-20T00:14:03.289" v="4374" actId="478"/>
          <ac:spMkLst>
            <pc:docMk/>
            <pc:sldMk cId="1589234032" sldId="271"/>
            <ac:spMk id="4" creationId="{EEAD3BA4-D0E5-995D-9FEB-A903019DDE33}"/>
          </ac:spMkLst>
        </pc:spChg>
        <pc:spChg chg="add mod ord">
          <ac:chgData name="Μαρια Ζερβα" userId="3a7b7734-55dd-4412-86c6-14bed6beab0d" providerId="ADAL" clId="{0EF6179E-F2D7-436D-8AC1-1F3D82121582}" dt="2025-01-20T00:20:46.327" v="4522" actId="1035"/>
          <ac:spMkLst>
            <pc:docMk/>
            <pc:sldMk cId="1589234032" sldId="271"/>
            <ac:spMk id="7" creationId="{2E14B0E4-DB27-BB1F-BC55-4A61F038816C}"/>
          </ac:spMkLst>
        </pc:spChg>
        <pc:spChg chg="add mod">
          <ac:chgData name="Μαρια Ζερβα" userId="3a7b7734-55dd-4412-86c6-14bed6beab0d" providerId="ADAL" clId="{0EF6179E-F2D7-436D-8AC1-1F3D82121582}" dt="2025-01-20T00:20:40.232" v="4501" actId="1036"/>
          <ac:spMkLst>
            <pc:docMk/>
            <pc:sldMk cId="1589234032" sldId="271"/>
            <ac:spMk id="8" creationId="{A68D277C-2C23-2B84-6B0C-96C44AE313D7}"/>
          </ac:spMkLst>
        </pc:spChg>
        <pc:picChg chg="del">
          <ac:chgData name="Μαρια Ζερβα" userId="3a7b7734-55dd-4412-86c6-14bed6beab0d" providerId="ADAL" clId="{0EF6179E-F2D7-436D-8AC1-1F3D82121582}" dt="2025-01-20T00:14:04.612" v="4375" actId="478"/>
          <ac:picMkLst>
            <pc:docMk/>
            <pc:sldMk cId="1589234032" sldId="271"/>
            <ac:picMk id="6" creationId="{49F2A47B-7C15-5B82-C7D7-2ED27F4F98E2}"/>
          </ac:picMkLst>
        </pc:picChg>
      </pc:sldChg>
      <pc:sldMasterChg chg="del delSldLayout">
        <pc:chgData name="Μαρια Ζερβα" userId="3a7b7734-55dd-4412-86c6-14bed6beab0d" providerId="ADAL" clId="{0EF6179E-F2D7-436D-8AC1-1F3D82121582}" dt="2025-01-16T13:52:12.623" v="3" actId="47"/>
        <pc:sldMasterMkLst>
          <pc:docMk/>
          <pc:sldMasterMk cId="3283810672" sldId="2147483648"/>
        </pc:sldMasterMkLst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3896992379" sldId="2147483649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2891885223" sldId="2147483650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1357078529" sldId="2147483651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3372326911" sldId="2147483652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2611494640" sldId="2147483653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3998738770" sldId="2147483654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3666992280" sldId="2147483655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3666363500" sldId="2147483656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171229771" sldId="2147483657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2146680528" sldId="2147483658"/>
          </pc:sldLayoutMkLst>
        </pc:sldLayoutChg>
        <pc:sldLayoutChg chg="del">
          <pc:chgData name="Μαρια Ζερβα" userId="3a7b7734-55dd-4412-86c6-14bed6beab0d" providerId="ADAL" clId="{0EF6179E-F2D7-436D-8AC1-1F3D82121582}" dt="2025-01-16T13:52:12.623" v="3" actId="47"/>
          <pc:sldLayoutMkLst>
            <pc:docMk/>
            <pc:sldMasterMk cId="3283810672" sldId="2147483648"/>
            <pc:sldLayoutMk cId="1402555140" sldId="2147483659"/>
          </pc:sldLayoutMkLst>
        </pc:sldLayoutChg>
      </pc:sldMasterChg>
    </pc:docChg>
  </pc:docChgLst>
  <pc:docChgLst>
    <pc:chgData name="Σπυριδων Παπαδοπουλος" userId="cb22dba0-9c1a-4efd-9c10-d73e5532ef7a" providerId="ADAL" clId="{10836100-93A4-4828-9B62-715DCDB56632}"/>
    <pc:docChg chg="undo redo custSel addSld modSld sldOrd">
      <pc:chgData name="Σπυριδων Παπαδοπουλος" userId="cb22dba0-9c1a-4efd-9c10-d73e5532ef7a" providerId="ADAL" clId="{10836100-93A4-4828-9B62-715DCDB56632}" dt="2025-01-21T01:47:02.915" v="991" actId="1076"/>
      <pc:docMkLst>
        <pc:docMk/>
      </pc:docMkLst>
      <pc:sldChg chg="addSp delSp modSp mod">
        <pc:chgData name="Σπυριδων Παπαδοπουλος" userId="cb22dba0-9c1a-4efd-9c10-d73e5532ef7a" providerId="ADAL" clId="{10836100-93A4-4828-9B62-715DCDB56632}" dt="2025-01-20T23:14:49.459" v="533" actId="2085"/>
        <pc:sldMkLst>
          <pc:docMk/>
          <pc:sldMk cId="993004755" sldId="263"/>
        </pc:sldMkLst>
        <pc:spChg chg="mod">
          <ac:chgData name="Σπυριδων Παπαδοπουλος" userId="cb22dba0-9c1a-4efd-9c10-d73e5532ef7a" providerId="ADAL" clId="{10836100-93A4-4828-9B62-715DCDB56632}" dt="2025-01-20T23:10:14.207" v="526" actId="1076"/>
          <ac:spMkLst>
            <pc:docMk/>
            <pc:sldMk cId="993004755" sldId="263"/>
            <ac:spMk id="8" creationId="{21BF5996-36CD-A795-8C48-AC80A336D8A9}"/>
          </ac:spMkLst>
        </pc:spChg>
        <pc:grpChg chg="del mod">
          <ac:chgData name="Σπυριδων Παπαδοπουλος" userId="cb22dba0-9c1a-4efd-9c10-d73e5532ef7a" providerId="ADAL" clId="{10836100-93A4-4828-9B62-715DCDB56632}" dt="2025-01-20T23:09:13.644" v="521" actId="478"/>
          <ac:grpSpMkLst>
            <pc:docMk/>
            <pc:sldMk cId="993004755" sldId="263"/>
            <ac:grpSpMk id="11" creationId="{7A393CDE-31FE-05BB-E772-F47B0AA5246E}"/>
          </ac:grpSpMkLst>
        </pc:grpChg>
        <pc:graphicFrameChg chg="add mod modGraphic">
          <ac:chgData name="Σπυριδων Παπαδοπουλος" userId="cb22dba0-9c1a-4efd-9c10-d73e5532ef7a" providerId="ADAL" clId="{10836100-93A4-4828-9B62-715DCDB56632}" dt="2025-01-20T23:14:49.459" v="533" actId="2085"/>
          <ac:graphicFrameMkLst>
            <pc:docMk/>
            <pc:sldMk cId="993004755" sldId="263"/>
            <ac:graphicFrameMk id="31" creationId="{5187FC72-2FB7-D595-E5C5-AF98AE6F60CB}"/>
          </ac:graphicFrameMkLst>
        </pc:graphicFrameChg>
        <pc:picChg chg="mod">
          <ac:chgData name="Σπυριδων Παπαδοπουλος" userId="cb22dba0-9c1a-4efd-9c10-d73e5532ef7a" providerId="ADAL" clId="{10836100-93A4-4828-9B62-715DCDB56632}" dt="2025-01-20T23:10:14.207" v="526" actId="1076"/>
          <ac:picMkLst>
            <pc:docMk/>
            <pc:sldMk cId="993004755" sldId="263"/>
            <ac:picMk id="9" creationId="{4B2E5DCE-AA64-8042-DF53-243A5F83A0F6}"/>
          </ac:picMkLst>
        </pc:picChg>
      </pc:sldChg>
      <pc:sldChg chg="addSp modSp mod modAnim">
        <pc:chgData name="Σπυριδων Παπαδοπουλος" userId="cb22dba0-9c1a-4efd-9c10-d73e5532ef7a" providerId="ADAL" clId="{10836100-93A4-4828-9B62-715DCDB56632}" dt="2025-01-21T01:45:59.127" v="990" actId="1035"/>
        <pc:sldMkLst>
          <pc:docMk/>
          <pc:sldMk cId="4216495783" sldId="265"/>
        </pc:sldMkLst>
        <pc:picChg chg="mod">
          <ac:chgData name="Σπυριδων Παπαδοπουλος" userId="cb22dba0-9c1a-4efd-9c10-d73e5532ef7a" providerId="ADAL" clId="{10836100-93A4-4828-9B62-715DCDB56632}" dt="2025-01-21T01:45:43.010" v="977" actId="1037"/>
          <ac:picMkLst>
            <pc:docMk/>
            <pc:sldMk cId="4216495783" sldId="265"/>
            <ac:picMk id="6" creationId="{78C84FC3-C9BC-93AF-D54B-C097D47ACD13}"/>
          </ac:picMkLst>
        </pc:picChg>
        <pc:picChg chg="mod">
          <ac:chgData name="Σπυριδων Παπαδοπουλος" userId="cb22dba0-9c1a-4efd-9c10-d73e5532ef7a" providerId="ADAL" clId="{10836100-93A4-4828-9B62-715DCDB56632}" dt="2025-01-21T01:45:44.321" v="981" actId="1037"/>
          <ac:picMkLst>
            <pc:docMk/>
            <pc:sldMk cId="4216495783" sldId="265"/>
            <ac:picMk id="7" creationId="{1D68A17D-4F68-ACB1-406A-70B23AD37CB8}"/>
          </ac:picMkLst>
        </pc:picChg>
        <pc:picChg chg="mod">
          <ac:chgData name="Σπυριδων Παπαδοπουλος" userId="cb22dba0-9c1a-4efd-9c10-d73e5532ef7a" providerId="ADAL" clId="{10836100-93A4-4828-9B62-715DCDB56632}" dt="2025-01-21T01:45:59.127" v="990" actId="1035"/>
          <ac:picMkLst>
            <pc:docMk/>
            <pc:sldMk cId="4216495783" sldId="265"/>
            <ac:picMk id="8" creationId="{017614CE-FB27-E34F-95DA-1B4B29C43139}"/>
          </ac:picMkLst>
        </pc:picChg>
        <pc:cxnChg chg="add mod">
          <ac:chgData name="Σπυριδων Παπαδοπουλος" userId="cb22dba0-9c1a-4efd-9c10-d73e5532ef7a" providerId="ADAL" clId="{10836100-93A4-4828-9B62-715DCDB56632}" dt="2025-01-21T01:45:59.127" v="990" actId="1035"/>
          <ac:cxnSpMkLst>
            <pc:docMk/>
            <pc:sldMk cId="4216495783" sldId="265"/>
            <ac:cxnSpMk id="12" creationId="{B3E7B742-A733-E179-A1F8-9C2E5051D7A2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5:59.127" v="990" actId="1035"/>
          <ac:cxnSpMkLst>
            <pc:docMk/>
            <pc:sldMk cId="4216495783" sldId="265"/>
            <ac:cxnSpMk id="15" creationId="{41C6F64C-7D0E-3A4E-152C-3A39A8221757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5:59.127" v="990" actId="1035"/>
          <ac:cxnSpMkLst>
            <pc:docMk/>
            <pc:sldMk cId="4216495783" sldId="265"/>
            <ac:cxnSpMk id="16" creationId="{C9A38F10-ABC8-D44D-2E71-E014D797974B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5:59.127" v="990" actId="1035"/>
          <ac:cxnSpMkLst>
            <pc:docMk/>
            <pc:sldMk cId="4216495783" sldId="265"/>
            <ac:cxnSpMk id="17" creationId="{740F3751-F593-5F92-5109-34DEE091E402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5:59.127" v="990" actId="1035"/>
          <ac:cxnSpMkLst>
            <pc:docMk/>
            <pc:sldMk cId="4216495783" sldId="265"/>
            <ac:cxnSpMk id="18" creationId="{A4F1EDE6-8C1E-7692-9586-0C99FBCF03FF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5:59.127" v="990" actId="1035"/>
          <ac:cxnSpMkLst>
            <pc:docMk/>
            <pc:sldMk cId="4216495783" sldId="265"/>
            <ac:cxnSpMk id="19" creationId="{315646F8-1B88-F78A-9F8C-71D83A121863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2:22.235" v="951" actId="208"/>
          <ac:cxnSpMkLst>
            <pc:docMk/>
            <pc:sldMk cId="4216495783" sldId="265"/>
            <ac:cxnSpMk id="20" creationId="{31671BD8-8478-D0C7-7B75-EA5B8C8C4302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5:59.127" v="990" actId="1035"/>
          <ac:cxnSpMkLst>
            <pc:docMk/>
            <pc:sldMk cId="4216495783" sldId="265"/>
            <ac:cxnSpMk id="25" creationId="{F10A4A68-0637-89C4-B99E-55A334F3D186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5:59.127" v="990" actId="1035"/>
          <ac:cxnSpMkLst>
            <pc:docMk/>
            <pc:sldMk cId="4216495783" sldId="265"/>
            <ac:cxnSpMk id="26" creationId="{17A28C1A-48BF-D415-2899-C6DAFFB4F50F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1:33.677" v="946" actId="1076"/>
          <ac:cxnSpMkLst>
            <pc:docMk/>
            <pc:sldMk cId="4216495783" sldId="265"/>
            <ac:cxnSpMk id="27" creationId="{0B4A4C7D-77DB-4556-0A2A-12B0753E97C0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1:33.677" v="946" actId="1076"/>
          <ac:cxnSpMkLst>
            <pc:docMk/>
            <pc:sldMk cId="4216495783" sldId="265"/>
            <ac:cxnSpMk id="28" creationId="{6975F7BA-3AAE-ED0A-6EA1-37486DFEE1B3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1:33.677" v="946" actId="1076"/>
          <ac:cxnSpMkLst>
            <pc:docMk/>
            <pc:sldMk cId="4216495783" sldId="265"/>
            <ac:cxnSpMk id="29" creationId="{73BC089F-DF7F-A60C-8A7E-89DB6CC9D1C0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45:59.127" v="990" actId="1035"/>
          <ac:cxnSpMkLst>
            <pc:docMk/>
            <pc:sldMk cId="4216495783" sldId="265"/>
            <ac:cxnSpMk id="30" creationId="{2D34EBA5-DE64-63CB-7FE9-D88AD77A4F47}"/>
          </ac:cxnSpMkLst>
        </pc:cxnChg>
      </pc:sldChg>
      <pc:sldChg chg="addSp delSp modSp mod modAnim">
        <pc:chgData name="Σπυριδων Παπαδοπουλος" userId="cb22dba0-9c1a-4efd-9c10-d73e5532ef7a" providerId="ADAL" clId="{10836100-93A4-4828-9B62-715DCDB56632}" dt="2025-01-21T01:47:02.915" v="991" actId="1076"/>
        <pc:sldMkLst>
          <pc:docMk/>
          <pc:sldMk cId="2503941672" sldId="267"/>
        </pc:sldMkLst>
        <pc:spChg chg="mod">
          <ac:chgData name="Σπυριδων Παπαδοπουλος" userId="cb22dba0-9c1a-4efd-9c10-d73e5532ef7a" providerId="ADAL" clId="{10836100-93A4-4828-9B62-715DCDB56632}" dt="2025-01-21T01:27:27.556" v="891" actId="1076"/>
          <ac:spMkLst>
            <pc:docMk/>
            <pc:sldMk cId="2503941672" sldId="267"/>
            <ac:spMk id="5" creationId="{D5EF3205-139B-6AE7-D7F1-D58A550621EA}"/>
          </ac:spMkLst>
        </pc:spChg>
        <pc:spChg chg="mod">
          <ac:chgData name="Σπυριδων Παπαδοπουλος" userId="cb22dba0-9c1a-4efd-9c10-d73e5532ef7a" providerId="ADAL" clId="{10836100-93A4-4828-9B62-715DCDB56632}" dt="2025-01-21T01:26:12.929" v="889" actId="14100"/>
          <ac:spMkLst>
            <pc:docMk/>
            <pc:sldMk cId="2503941672" sldId="267"/>
            <ac:spMk id="10" creationId="{995953CC-B780-A304-00DF-7AC0255287A5}"/>
          </ac:spMkLst>
        </pc:spChg>
        <pc:spChg chg="add mod">
          <ac:chgData name="Σπυριδων Παπαδοπουλος" userId="cb22dba0-9c1a-4efd-9c10-d73e5532ef7a" providerId="ADAL" clId="{10836100-93A4-4828-9B62-715DCDB56632}" dt="2025-01-21T01:27:27.556" v="891" actId="1076"/>
          <ac:spMkLst>
            <pc:docMk/>
            <pc:sldMk cId="2503941672" sldId="267"/>
            <ac:spMk id="29" creationId="{023BA1E2-B3E9-76D1-2923-11BB28F2609D}"/>
          </ac:spMkLst>
        </pc:spChg>
        <pc:graphicFrameChg chg="add del modGraphic">
          <ac:chgData name="Σπυριδων Παπαδοπουλος" userId="cb22dba0-9c1a-4efd-9c10-d73e5532ef7a" providerId="ADAL" clId="{10836100-93A4-4828-9B62-715DCDB56632}" dt="2025-01-21T01:00:27.202" v="548" actId="478"/>
          <ac:graphicFrameMkLst>
            <pc:docMk/>
            <pc:sldMk cId="2503941672" sldId="267"/>
            <ac:graphicFrameMk id="11" creationId="{662988D7-F7F1-2573-D603-D2C61D27F685}"/>
          </ac:graphicFrameMkLst>
        </pc:graphicFrameChg>
        <pc:graphicFrameChg chg="add del mod modGraphic">
          <ac:chgData name="Σπυριδων Παπαδοπουλος" userId="cb22dba0-9c1a-4efd-9c10-d73e5532ef7a" providerId="ADAL" clId="{10836100-93A4-4828-9B62-715DCDB56632}" dt="2025-01-21T01:02:57.648" v="562" actId="1032"/>
          <ac:graphicFrameMkLst>
            <pc:docMk/>
            <pc:sldMk cId="2503941672" sldId="267"/>
            <ac:graphicFrameMk id="14" creationId="{8A79BA20-B674-E324-92E1-F506BD6420DD}"/>
          </ac:graphicFrameMkLst>
        </pc:graphicFrameChg>
        <pc:graphicFrameChg chg="add del mod modGraphic">
          <ac:chgData name="Σπυριδων Παπαδοπουλος" userId="cb22dba0-9c1a-4efd-9c10-d73e5532ef7a" providerId="ADAL" clId="{10836100-93A4-4828-9B62-715DCDB56632}" dt="2025-01-21T01:03:41.508" v="565" actId="1032"/>
          <ac:graphicFrameMkLst>
            <pc:docMk/>
            <pc:sldMk cId="2503941672" sldId="267"/>
            <ac:graphicFrameMk id="15" creationId="{F404C4A8-2CB1-22FC-1677-6BEE6623A5D6}"/>
          </ac:graphicFrameMkLst>
        </pc:graphicFrameChg>
        <pc:graphicFrameChg chg="add del mod modGraphic">
          <ac:chgData name="Σπυριδων Παπαδοπουλος" userId="cb22dba0-9c1a-4efd-9c10-d73e5532ef7a" providerId="ADAL" clId="{10836100-93A4-4828-9B62-715DCDB56632}" dt="2025-01-21T01:05:37.114" v="575" actId="1032"/>
          <ac:graphicFrameMkLst>
            <pc:docMk/>
            <pc:sldMk cId="2503941672" sldId="267"/>
            <ac:graphicFrameMk id="16" creationId="{B6B34584-F134-F252-368B-3078E29F67BF}"/>
          </ac:graphicFrameMkLst>
        </pc:graphicFrameChg>
        <pc:picChg chg="mod">
          <ac:chgData name="Σπυριδων Παπαδοπουλος" userId="cb22dba0-9c1a-4efd-9c10-d73e5532ef7a" providerId="ADAL" clId="{10836100-93A4-4828-9B62-715DCDB56632}" dt="2025-01-21T01:27:50.575" v="894" actId="1076"/>
          <ac:picMkLst>
            <pc:docMk/>
            <pc:sldMk cId="2503941672" sldId="267"/>
            <ac:picMk id="2" creationId="{F867160C-C6C0-E6BF-874C-1F901D6286E7}"/>
          </ac:picMkLst>
        </pc:picChg>
        <pc:picChg chg="mod">
          <ac:chgData name="Σπυριδων Παπαδοπουλος" userId="cb22dba0-9c1a-4efd-9c10-d73e5532ef7a" providerId="ADAL" clId="{10836100-93A4-4828-9B62-715DCDB56632}" dt="2025-01-21T01:47:02.915" v="991" actId="1076"/>
          <ac:picMkLst>
            <pc:docMk/>
            <pc:sldMk cId="2503941672" sldId="267"/>
            <ac:picMk id="7" creationId="{99895C0E-3425-5B37-91B0-4F44AD8BE129}"/>
          </ac:picMkLst>
        </pc:picChg>
        <pc:picChg chg="add mod modCrop">
          <ac:chgData name="Σπυριδων Παπαδοπουλος" userId="cb22dba0-9c1a-4efd-9c10-d73e5532ef7a" providerId="ADAL" clId="{10836100-93A4-4828-9B62-715DCDB56632}" dt="2025-01-21T01:17:53.308" v="730" actId="1076"/>
          <ac:picMkLst>
            <pc:docMk/>
            <pc:sldMk cId="2503941672" sldId="267"/>
            <ac:picMk id="8" creationId="{0BA7B2C4-AFAF-0D10-EE5A-DD2AC5BDFDBB}"/>
          </ac:picMkLst>
        </pc:picChg>
        <pc:picChg chg="del mod">
          <ac:chgData name="Σπυριδων Παπαδοπουλος" userId="cb22dba0-9c1a-4efd-9c10-d73e5532ef7a" providerId="ADAL" clId="{10836100-93A4-4828-9B62-715DCDB56632}" dt="2025-01-21T01:06:56.837" v="583" actId="478"/>
          <ac:picMkLst>
            <pc:docMk/>
            <pc:sldMk cId="2503941672" sldId="267"/>
            <ac:picMk id="9" creationId="{8FCBC9E0-8695-FEE2-A428-BE7CA3F78439}"/>
          </ac:picMkLst>
        </pc:picChg>
        <pc:picChg chg="add mod">
          <ac:chgData name="Σπυριδων Παπαδοπουλος" userId="cb22dba0-9c1a-4efd-9c10-d73e5532ef7a" providerId="ADAL" clId="{10836100-93A4-4828-9B62-715DCDB56632}" dt="2025-01-21T01:00:43.565" v="555"/>
          <ac:picMkLst>
            <pc:docMk/>
            <pc:sldMk cId="2503941672" sldId="267"/>
            <ac:picMk id="13" creationId="{8DFA8D36-DA08-C73E-41AC-73C767016748}"/>
          </ac:picMkLst>
        </pc:picChg>
        <pc:picChg chg="add mod">
          <ac:chgData name="Σπυριδων Παπαδοπουλος" userId="cb22dba0-9c1a-4efd-9c10-d73e5532ef7a" providerId="ADAL" clId="{10836100-93A4-4828-9B62-715DCDB56632}" dt="2025-01-21T01:28:13.450" v="899" actId="1076"/>
          <ac:picMkLst>
            <pc:docMk/>
            <pc:sldMk cId="2503941672" sldId="267"/>
            <ac:picMk id="18" creationId="{352EC086-4FD2-0122-D2EE-9ECB3FE833DC}"/>
          </ac:picMkLst>
        </pc:picChg>
        <pc:picChg chg="add mod">
          <ac:chgData name="Σπυριδων Παπαδοπουλος" userId="cb22dba0-9c1a-4efd-9c10-d73e5532ef7a" providerId="ADAL" clId="{10836100-93A4-4828-9B62-715DCDB56632}" dt="2025-01-21T01:28:03.281" v="896" actId="1076"/>
          <ac:picMkLst>
            <pc:docMk/>
            <pc:sldMk cId="2503941672" sldId="267"/>
            <ac:picMk id="20" creationId="{36F646E7-8C2A-14F5-6DB0-E1073D01E215}"/>
          </ac:picMkLst>
        </pc:picChg>
        <pc:picChg chg="add mod">
          <ac:chgData name="Σπυριδων Παπαδοπουλος" userId="cb22dba0-9c1a-4efd-9c10-d73e5532ef7a" providerId="ADAL" clId="{10836100-93A4-4828-9B62-715DCDB56632}" dt="2025-01-21T01:28:17.672" v="900" actId="1076"/>
          <ac:picMkLst>
            <pc:docMk/>
            <pc:sldMk cId="2503941672" sldId="267"/>
            <ac:picMk id="26" creationId="{6BD9DBD2-6F1C-ED44-AD01-FD342591C1B9}"/>
          </ac:picMkLst>
        </pc:picChg>
        <pc:picChg chg="add mod">
          <ac:chgData name="Σπυριδων Παπαδοπουλος" userId="cb22dba0-9c1a-4efd-9c10-d73e5532ef7a" providerId="ADAL" clId="{10836100-93A4-4828-9B62-715DCDB56632}" dt="2025-01-21T01:28:06.445" v="897" actId="1076"/>
          <ac:picMkLst>
            <pc:docMk/>
            <pc:sldMk cId="2503941672" sldId="267"/>
            <ac:picMk id="28" creationId="{47FB7F2C-FE32-B997-4DF7-496687B4D363}"/>
          </ac:picMkLst>
        </pc:picChg>
        <pc:cxnChg chg="add mod">
          <ac:chgData name="Σπυριδων Παπαδοπουλος" userId="cb22dba0-9c1a-4efd-9c10-d73e5532ef7a" providerId="ADAL" clId="{10836100-93A4-4828-9B62-715DCDB56632}" dt="2025-01-21T01:28:49.557" v="903" actId="14100"/>
          <ac:cxnSpMkLst>
            <pc:docMk/>
            <pc:sldMk cId="2503941672" sldId="267"/>
            <ac:cxnSpMk id="22" creationId="{90BAEA38-20A9-21A9-D3B4-5ADC541FADB5}"/>
          </ac:cxnSpMkLst>
        </pc:cxnChg>
        <pc:cxnChg chg="add mod">
          <ac:chgData name="Σπυριδων Παπαδοπουλος" userId="cb22dba0-9c1a-4efd-9c10-d73e5532ef7a" providerId="ADAL" clId="{10836100-93A4-4828-9B62-715DCDB56632}" dt="2025-01-21T01:28:29.950" v="901" actId="14100"/>
          <ac:cxnSpMkLst>
            <pc:docMk/>
            <pc:sldMk cId="2503941672" sldId="267"/>
            <ac:cxnSpMk id="23" creationId="{EF38979E-77DA-D6F4-0EAB-5316165F1BC3}"/>
          </ac:cxnSpMkLst>
        </pc:cxnChg>
      </pc:sldChg>
      <pc:sldChg chg="addSp delSp modSp new mod ord modAnim">
        <pc:chgData name="Σπυριδων Παπαδοπουλος" userId="cb22dba0-9c1a-4efd-9c10-d73e5532ef7a" providerId="ADAL" clId="{10836100-93A4-4828-9B62-715DCDB56632}" dt="2025-01-21T01:30:17.452" v="905"/>
        <pc:sldMkLst>
          <pc:docMk/>
          <pc:sldMk cId="1713232856" sldId="270"/>
        </pc:sldMkLst>
        <pc:spChg chg="add mod">
          <ac:chgData name="Σπυριδων Παπαδοπουλος" userId="cb22dba0-9c1a-4efd-9c10-d73e5532ef7a" providerId="ADAL" clId="{10836100-93A4-4828-9B62-715DCDB56632}" dt="2025-01-19T09:58:17.453" v="73" actId="20577"/>
          <ac:spMkLst>
            <pc:docMk/>
            <pc:sldMk cId="1713232856" sldId="270"/>
            <ac:spMk id="4" creationId="{28CFB4CC-1587-265C-18CC-D7DA68D943C8}"/>
          </ac:spMkLst>
        </pc:spChg>
        <pc:graphicFrameChg chg="add mod modGraphic">
          <ac:chgData name="Σπυριδων Παπαδοπουλος" userId="cb22dba0-9c1a-4efd-9c10-d73e5532ef7a" providerId="ADAL" clId="{10836100-93A4-4828-9B62-715DCDB56632}" dt="2025-01-19T18:46:01.195" v="205" actId="1076"/>
          <ac:graphicFrameMkLst>
            <pc:docMk/>
            <pc:sldMk cId="1713232856" sldId="270"/>
            <ac:graphicFrameMk id="12" creationId="{0A4388A2-958B-F05B-5C52-1214C34CD11E}"/>
          </ac:graphicFrameMkLst>
        </pc:graphicFrameChg>
        <pc:graphicFrameChg chg="add mod">
          <ac:chgData name="Σπυριδων Παπαδοπουλος" userId="cb22dba0-9c1a-4efd-9c10-d73e5532ef7a" providerId="ADAL" clId="{10836100-93A4-4828-9B62-715DCDB56632}" dt="2025-01-19T18:46:21.985" v="206" actId="1076"/>
          <ac:graphicFrameMkLst>
            <pc:docMk/>
            <pc:sldMk cId="1713232856" sldId="270"/>
            <ac:graphicFrameMk id="13" creationId="{60D9033E-9736-0E41-B83E-62B7ECBEAC3D}"/>
          </ac:graphicFrameMkLst>
        </pc:graphicFrameChg>
        <pc:picChg chg="add mod ord">
          <ac:chgData name="Σπυριδων Παπαδοπουλος" userId="cb22dba0-9c1a-4efd-9c10-d73e5532ef7a" providerId="ADAL" clId="{10836100-93A4-4828-9B62-715DCDB56632}" dt="2025-01-20T19:50:30.592" v="508" actId="167"/>
          <ac:picMkLst>
            <pc:docMk/>
            <pc:sldMk cId="1713232856" sldId="270"/>
            <ac:picMk id="5" creationId="{C49A4829-6385-72B5-96C7-481389D29095}"/>
          </ac:picMkLst>
        </pc:picChg>
        <pc:picChg chg="add mod ord">
          <ac:chgData name="Σπυριδων Παπαδοπουλος" userId="cb22dba0-9c1a-4efd-9c10-d73e5532ef7a" providerId="ADAL" clId="{10836100-93A4-4828-9B62-715DCDB56632}" dt="2025-01-20T19:49:11.496" v="505" actId="167"/>
          <ac:picMkLst>
            <pc:docMk/>
            <pc:sldMk cId="1713232856" sldId="270"/>
            <ac:picMk id="6" creationId="{56133B2A-386D-29D5-D054-6727A303220F}"/>
          </ac:picMkLst>
        </pc:picChg>
        <pc:picChg chg="add mod">
          <ac:chgData name="Σπυριδων Παπαδοπουλος" userId="cb22dba0-9c1a-4efd-9c10-d73e5532ef7a" providerId="ADAL" clId="{10836100-93A4-4828-9B62-715DCDB56632}" dt="2025-01-19T10:09:51.051" v="113" actId="1076"/>
          <ac:picMkLst>
            <pc:docMk/>
            <pc:sldMk cId="1713232856" sldId="270"/>
            <ac:picMk id="8" creationId="{36C9AEF0-BD97-EB65-8254-AF968652F08E}"/>
          </ac:picMkLst>
        </pc:picChg>
        <pc:picChg chg="add mod">
          <ac:chgData name="Σπυριδων Παπαδοπουλος" userId="cb22dba0-9c1a-4efd-9c10-d73e5532ef7a" providerId="ADAL" clId="{10836100-93A4-4828-9B62-715DCDB56632}" dt="2025-01-19T10:38:11.479" v="140" actId="1076"/>
          <ac:picMkLst>
            <pc:docMk/>
            <pc:sldMk cId="1713232856" sldId="270"/>
            <ac:picMk id="10" creationId="{26186FBE-66AF-F77A-1A1A-D15F6177A8B0}"/>
          </ac:picMkLst>
        </pc:picChg>
      </pc:sldChg>
    </pc:docChg>
  </pc:docChgLst>
  <pc:docChgLst>
    <pc:chgData name="Αθανασιος Τσουκλειδης-Καρυδακης" userId="73e292cd-5466-4e29-a7c2-21c1a15b240f" providerId="ADAL" clId="{963987C7-844E-42DB-AF64-FD580D1AE00D}"/>
    <pc:docChg chg="custSel modSld">
      <pc:chgData name="Αθανασιος Τσουκλειδης-Καρυδακης" userId="73e292cd-5466-4e29-a7c2-21c1a15b240f" providerId="ADAL" clId="{963987C7-844E-42DB-AF64-FD580D1AE00D}" dt="2025-01-16T21:43:25.541" v="124" actId="20577"/>
      <pc:docMkLst>
        <pc:docMk/>
      </pc:docMkLst>
      <pc:sldChg chg="addSp modSp mod">
        <pc:chgData name="Αθανασιος Τσουκλειδης-Καρυδακης" userId="73e292cd-5466-4e29-a7c2-21c1a15b240f" providerId="ADAL" clId="{963987C7-844E-42DB-AF64-FD580D1AE00D}" dt="2025-01-16T21:43:25.541" v="124" actId="20577"/>
        <pc:sldMkLst>
          <pc:docMk/>
          <pc:sldMk cId="3299413206" sldId="258"/>
        </pc:sldMkLst>
        <pc:spChg chg="add mod">
          <ac:chgData name="Αθανασιος Τσουκλειδης-Καρυδακης" userId="73e292cd-5466-4e29-a7c2-21c1a15b240f" providerId="ADAL" clId="{963987C7-844E-42DB-AF64-FD580D1AE00D}" dt="2025-01-16T21:43:25.541" v="124" actId="20577"/>
          <ac:spMkLst>
            <pc:docMk/>
            <pc:sldMk cId="3299413206" sldId="258"/>
            <ac:spMk id="4" creationId="{062B1315-64E7-F511-83ED-BED81D8506C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51CF0-2BC4-4121-821B-28100118034F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C00C3-64A3-44DB-9581-C0B1C123F72F}">
      <dgm:prSet phldrT="[Κείμενο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None/>
          </a:pPr>
          <a:r>
            <a:rPr lang="en-US"/>
            <a:t>Important Components</a:t>
          </a:r>
        </a:p>
      </dgm:t>
    </dgm:pt>
    <dgm:pt modelId="{E153970D-CA5D-4DB8-AFB2-B550ACCEC1FC}" type="parTrans" cxnId="{01D7DCEC-08A9-402E-A0F2-ECB061380A4A}">
      <dgm:prSet/>
      <dgm:spPr/>
      <dgm:t>
        <a:bodyPr/>
        <a:lstStyle/>
        <a:p>
          <a:endParaRPr lang="en-US"/>
        </a:p>
      </dgm:t>
    </dgm:pt>
    <dgm:pt modelId="{E57E8E21-4EFE-4B53-BFCA-C6315BB7182F}" type="sibTrans" cxnId="{01D7DCEC-08A9-402E-A0F2-ECB061380A4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B955A92D-5A5B-4484-9211-40FBA95EC96E}">
      <dgm:prSet phldrT="[Κείμενο]"/>
      <dgm:spPr/>
      <dgm:t>
        <a:bodyPr/>
        <a:lstStyle/>
        <a:p>
          <a:r>
            <a:rPr lang="en-US"/>
            <a:t>Doors</a:t>
          </a:r>
        </a:p>
      </dgm:t>
    </dgm:pt>
    <dgm:pt modelId="{8FCF84E6-2C64-4681-9D26-5F6F5DF188FA}" type="parTrans" cxnId="{75668C1F-8638-4B59-B288-6EC2152F4EF2}">
      <dgm:prSet/>
      <dgm:spPr/>
      <dgm:t>
        <a:bodyPr/>
        <a:lstStyle/>
        <a:p>
          <a:endParaRPr lang="en-US"/>
        </a:p>
      </dgm:t>
    </dgm:pt>
    <dgm:pt modelId="{95B2147D-A365-44F1-8665-E147058048D0}" type="sibTrans" cxnId="{75668C1F-8638-4B59-B288-6EC2152F4EF2}">
      <dgm:prSet/>
      <dgm:spPr/>
      <dgm:t>
        <a:bodyPr/>
        <a:lstStyle/>
        <a:p>
          <a:pPr>
            <a:buNone/>
          </a:pPr>
          <a:r>
            <a:rPr lang="en-US"/>
            <a:t>YOLO11 CNN</a:t>
          </a:r>
        </a:p>
      </dgm:t>
    </dgm:pt>
    <dgm:pt modelId="{93557FD5-68EB-43FD-B4D5-84637F3148CA}">
      <dgm:prSet phldrT="[Κείμενο]"/>
      <dgm:spPr/>
      <dgm:t>
        <a:bodyPr/>
        <a:lstStyle/>
        <a:p>
          <a:pPr>
            <a:buNone/>
          </a:pPr>
          <a:r>
            <a:rPr lang="en-US"/>
            <a:t>Walls/</a:t>
          </a:r>
        </a:p>
        <a:p>
          <a:pPr>
            <a:buNone/>
          </a:pPr>
          <a:r>
            <a:rPr lang="en-US"/>
            <a:t>Obstacles</a:t>
          </a:r>
        </a:p>
      </dgm:t>
    </dgm:pt>
    <dgm:pt modelId="{C4634899-FB84-4EC3-9F10-2C5702D24DA6}" type="parTrans" cxnId="{255A45CB-F5AE-42B3-8DCC-BE21D7960958}">
      <dgm:prSet/>
      <dgm:spPr/>
      <dgm:t>
        <a:bodyPr/>
        <a:lstStyle/>
        <a:p>
          <a:endParaRPr lang="en-US"/>
        </a:p>
      </dgm:t>
    </dgm:pt>
    <dgm:pt modelId="{BC2519D3-19D6-4D00-BC2F-7AD5BBC97CD6}" type="sibTrans" cxnId="{255A45CB-F5AE-42B3-8DCC-BE21D7960958}">
      <dgm:prSet/>
      <dgm:spPr/>
      <dgm:t>
        <a:bodyPr/>
        <a:lstStyle/>
        <a:p>
          <a:pPr>
            <a:buNone/>
          </a:pPr>
          <a:r>
            <a:rPr lang="en-US"/>
            <a:t>Computer Vision</a:t>
          </a:r>
        </a:p>
      </dgm:t>
    </dgm:pt>
    <dgm:pt modelId="{37BBAD7B-1F6D-4D85-B596-5764E8F1130F}">
      <dgm:prSet phldrT="[Κείμενο]"/>
      <dgm:spPr/>
      <dgm:t>
        <a:bodyPr/>
        <a:lstStyle/>
        <a:p>
          <a:r>
            <a:rPr lang="en-US"/>
            <a:t>Rooms</a:t>
          </a:r>
        </a:p>
      </dgm:t>
    </dgm:pt>
    <dgm:pt modelId="{B2B84DF6-7483-48CD-8B98-F59B1E582A2A}" type="parTrans" cxnId="{F93A3AEC-E4D7-43F3-AF61-9A1956CDE85B}">
      <dgm:prSet/>
      <dgm:spPr/>
      <dgm:t>
        <a:bodyPr/>
        <a:lstStyle/>
        <a:p>
          <a:endParaRPr lang="en-US"/>
        </a:p>
      </dgm:t>
    </dgm:pt>
    <dgm:pt modelId="{A1B1AE27-334C-423B-B784-C7A7A902E0C5}" type="sibTrans" cxnId="{F93A3AEC-E4D7-43F3-AF61-9A1956CDE85B}">
      <dgm:prSet/>
      <dgm:spPr/>
      <dgm:t>
        <a:bodyPr/>
        <a:lstStyle/>
        <a:p>
          <a:pPr>
            <a:buNone/>
          </a:pPr>
          <a:r>
            <a:rPr lang="en-US"/>
            <a:t>YOLOv8 CNN</a:t>
          </a:r>
        </a:p>
      </dgm:t>
    </dgm:pt>
    <dgm:pt modelId="{11C42B38-80B2-4B5B-9D4F-36E24DC9260C}" type="pres">
      <dgm:prSet presAssocID="{9BB51CF0-2BC4-4121-821B-2810011803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12A42C-960B-4097-8AA5-7051A086E42C}" type="pres">
      <dgm:prSet presAssocID="{586C00C3-64A3-44DB-9581-C0B1C123F72F}" presName="hierRoot1" presStyleCnt="0">
        <dgm:presLayoutVars>
          <dgm:hierBranch val="init"/>
        </dgm:presLayoutVars>
      </dgm:prSet>
      <dgm:spPr/>
    </dgm:pt>
    <dgm:pt modelId="{76E896C2-795A-4EDC-B8EF-3ADC4CCB6432}" type="pres">
      <dgm:prSet presAssocID="{586C00C3-64A3-44DB-9581-C0B1C123F72F}" presName="rootComposite1" presStyleCnt="0"/>
      <dgm:spPr/>
    </dgm:pt>
    <dgm:pt modelId="{B0967974-1778-4961-A04A-52F2BE115ED3}" type="pres">
      <dgm:prSet presAssocID="{586C00C3-64A3-44DB-9581-C0B1C123F72F}" presName="rootText1" presStyleLbl="node0" presStyleIdx="0" presStyleCnt="1" custScaleX="191779" custLinFactNeighborX="-4517" custLinFactNeighborY="1666">
        <dgm:presLayoutVars>
          <dgm:chMax/>
          <dgm:chPref val="3"/>
        </dgm:presLayoutVars>
      </dgm:prSet>
      <dgm:spPr/>
    </dgm:pt>
    <dgm:pt modelId="{C91C613F-270F-481D-9CEC-D46AC499BA6D}" type="pres">
      <dgm:prSet presAssocID="{586C00C3-64A3-44DB-9581-C0B1C123F72F}" presName="titleText1" presStyleLbl="fgAcc0" presStyleIdx="0" presStyleCnt="1">
        <dgm:presLayoutVars>
          <dgm:chMax val="0"/>
          <dgm:chPref val="0"/>
        </dgm:presLayoutVars>
      </dgm:prSet>
      <dgm:spPr/>
    </dgm:pt>
    <dgm:pt modelId="{8E86D067-5E5B-431C-8933-B67A47879A44}" type="pres">
      <dgm:prSet presAssocID="{586C00C3-64A3-44DB-9581-C0B1C123F72F}" presName="rootConnector1" presStyleLbl="node1" presStyleIdx="0" presStyleCnt="3"/>
      <dgm:spPr/>
    </dgm:pt>
    <dgm:pt modelId="{736C607C-2642-452F-94AC-EDB622D658D4}" type="pres">
      <dgm:prSet presAssocID="{586C00C3-64A3-44DB-9581-C0B1C123F72F}" presName="hierChild2" presStyleCnt="0"/>
      <dgm:spPr/>
    </dgm:pt>
    <dgm:pt modelId="{97817798-1693-4DBE-9531-694956320DE1}" type="pres">
      <dgm:prSet presAssocID="{8FCF84E6-2C64-4681-9D26-5F6F5DF188FA}" presName="Name37" presStyleLbl="parChTrans1D2" presStyleIdx="0" presStyleCnt="3"/>
      <dgm:spPr/>
    </dgm:pt>
    <dgm:pt modelId="{A4F41953-55F7-4B88-917C-FC20DE98862D}" type="pres">
      <dgm:prSet presAssocID="{B955A92D-5A5B-4484-9211-40FBA95EC96E}" presName="hierRoot2" presStyleCnt="0">
        <dgm:presLayoutVars>
          <dgm:hierBranch val="init"/>
        </dgm:presLayoutVars>
      </dgm:prSet>
      <dgm:spPr/>
    </dgm:pt>
    <dgm:pt modelId="{D05F435E-B788-47B7-A2B8-15A12E1D47B7}" type="pres">
      <dgm:prSet presAssocID="{B955A92D-5A5B-4484-9211-40FBA95EC96E}" presName="rootComposite" presStyleCnt="0"/>
      <dgm:spPr/>
    </dgm:pt>
    <dgm:pt modelId="{A45DB8F3-4CC3-4C35-8DDE-74FDE05CA178}" type="pres">
      <dgm:prSet presAssocID="{B955A92D-5A5B-4484-9211-40FBA95EC96E}" presName="rootText" presStyleLbl="node1" presStyleIdx="0" presStyleCnt="3">
        <dgm:presLayoutVars>
          <dgm:chMax/>
          <dgm:chPref val="3"/>
        </dgm:presLayoutVars>
      </dgm:prSet>
      <dgm:spPr/>
    </dgm:pt>
    <dgm:pt modelId="{19539EEA-704F-4A2B-B1BE-D3A5A4461569}" type="pres">
      <dgm:prSet presAssocID="{B955A92D-5A5B-4484-9211-40FBA95EC96E}" presName="titleText2" presStyleLbl="fgAcc1" presStyleIdx="0" presStyleCnt="3">
        <dgm:presLayoutVars>
          <dgm:chMax val="0"/>
          <dgm:chPref val="0"/>
        </dgm:presLayoutVars>
      </dgm:prSet>
      <dgm:spPr/>
    </dgm:pt>
    <dgm:pt modelId="{300CBE1F-6F30-45C3-A31D-8822D67E550B}" type="pres">
      <dgm:prSet presAssocID="{B955A92D-5A5B-4484-9211-40FBA95EC96E}" presName="rootConnector" presStyleLbl="node2" presStyleIdx="0" presStyleCnt="0"/>
      <dgm:spPr/>
    </dgm:pt>
    <dgm:pt modelId="{7E137DC0-D9FF-44F4-8120-99127A731314}" type="pres">
      <dgm:prSet presAssocID="{B955A92D-5A5B-4484-9211-40FBA95EC96E}" presName="hierChild4" presStyleCnt="0"/>
      <dgm:spPr/>
    </dgm:pt>
    <dgm:pt modelId="{2A232672-20F7-47CC-BAE4-C46E8E78FE1F}" type="pres">
      <dgm:prSet presAssocID="{B955A92D-5A5B-4484-9211-40FBA95EC96E}" presName="hierChild5" presStyleCnt="0"/>
      <dgm:spPr/>
    </dgm:pt>
    <dgm:pt modelId="{FC7A2B6A-340D-4538-B67A-EE83A76F15C7}" type="pres">
      <dgm:prSet presAssocID="{C4634899-FB84-4EC3-9F10-2C5702D24DA6}" presName="Name37" presStyleLbl="parChTrans1D2" presStyleIdx="1" presStyleCnt="3"/>
      <dgm:spPr/>
    </dgm:pt>
    <dgm:pt modelId="{6D64B17F-2ED7-4B49-9437-CC55D191FFA4}" type="pres">
      <dgm:prSet presAssocID="{93557FD5-68EB-43FD-B4D5-84637F3148CA}" presName="hierRoot2" presStyleCnt="0">
        <dgm:presLayoutVars>
          <dgm:hierBranch val="init"/>
        </dgm:presLayoutVars>
      </dgm:prSet>
      <dgm:spPr/>
    </dgm:pt>
    <dgm:pt modelId="{040C9F14-FCE0-4D6B-BC08-3146A7C4727B}" type="pres">
      <dgm:prSet presAssocID="{93557FD5-68EB-43FD-B4D5-84637F3148CA}" presName="rootComposite" presStyleCnt="0"/>
      <dgm:spPr/>
    </dgm:pt>
    <dgm:pt modelId="{3BD6DB07-5DA0-4B91-A686-44BB5D30278E}" type="pres">
      <dgm:prSet presAssocID="{93557FD5-68EB-43FD-B4D5-84637F3148CA}" presName="rootText" presStyleLbl="node1" presStyleIdx="1" presStyleCnt="3">
        <dgm:presLayoutVars>
          <dgm:chMax/>
          <dgm:chPref val="3"/>
        </dgm:presLayoutVars>
      </dgm:prSet>
      <dgm:spPr/>
    </dgm:pt>
    <dgm:pt modelId="{22D400D9-9660-4608-ABC4-E6FF7B07CD25}" type="pres">
      <dgm:prSet presAssocID="{93557FD5-68EB-43FD-B4D5-84637F3148CA}" presName="titleText2" presStyleLbl="fgAcc1" presStyleIdx="1" presStyleCnt="3">
        <dgm:presLayoutVars>
          <dgm:chMax val="0"/>
          <dgm:chPref val="0"/>
        </dgm:presLayoutVars>
      </dgm:prSet>
      <dgm:spPr/>
    </dgm:pt>
    <dgm:pt modelId="{3DBCD0B6-568E-4FD8-AA81-5C6220BB89ED}" type="pres">
      <dgm:prSet presAssocID="{93557FD5-68EB-43FD-B4D5-84637F3148CA}" presName="rootConnector" presStyleLbl="node2" presStyleIdx="0" presStyleCnt="0"/>
      <dgm:spPr/>
    </dgm:pt>
    <dgm:pt modelId="{235C23FC-B45E-48BE-9F22-0B4D42DB4E6C}" type="pres">
      <dgm:prSet presAssocID="{93557FD5-68EB-43FD-B4D5-84637F3148CA}" presName="hierChild4" presStyleCnt="0"/>
      <dgm:spPr/>
    </dgm:pt>
    <dgm:pt modelId="{D1CA87D2-03D8-415D-B563-D6CCB2CA95B7}" type="pres">
      <dgm:prSet presAssocID="{93557FD5-68EB-43FD-B4D5-84637F3148CA}" presName="hierChild5" presStyleCnt="0"/>
      <dgm:spPr/>
    </dgm:pt>
    <dgm:pt modelId="{6AF36C27-99F2-494A-ABF2-189B2212E853}" type="pres">
      <dgm:prSet presAssocID="{B2B84DF6-7483-48CD-8B98-F59B1E582A2A}" presName="Name37" presStyleLbl="parChTrans1D2" presStyleIdx="2" presStyleCnt="3"/>
      <dgm:spPr/>
    </dgm:pt>
    <dgm:pt modelId="{7850D4A8-A6FB-4FDA-BEF8-3B5666E7CB03}" type="pres">
      <dgm:prSet presAssocID="{37BBAD7B-1F6D-4D85-B596-5764E8F1130F}" presName="hierRoot2" presStyleCnt="0">
        <dgm:presLayoutVars>
          <dgm:hierBranch val="init"/>
        </dgm:presLayoutVars>
      </dgm:prSet>
      <dgm:spPr/>
    </dgm:pt>
    <dgm:pt modelId="{23462C6A-7B2B-456B-A43D-3FF09A5A593E}" type="pres">
      <dgm:prSet presAssocID="{37BBAD7B-1F6D-4D85-B596-5764E8F1130F}" presName="rootComposite" presStyleCnt="0"/>
      <dgm:spPr/>
    </dgm:pt>
    <dgm:pt modelId="{53797474-2508-4B43-BB24-7244C06AEA72}" type="pres">
      <dgm:prSet presAssocID="{37BBAD7B-1F6D-4D85-B596-5764E8F1130F}" presName="rootText" presStyleLbl="node1" presStyleIdx="2" presStyleCnt="3">
        <dgm:presLayoutVars>
          <dgm:chMax/>
          <dgm:chPref val="3"/>
        </dgm:presLayoutVars>
      </dgm:prSet>
      <dgm:spPr/>
    </dgm:pt>
    <dgm:pt modelId="{CDD6C799-0323-426C-8D7D-162DEEFF6480}" type="pres">
      <dgm:prSet presAssocID="{37BBAD7B-1F6D-4D85-B596-5764E8F1130F}" presName="titleText2" presStyleLbl="fgAcc1" presStyleIdx="2" presStyleCnt="3">
        <dgm:presLayoutVars>
          <dgm:chMax val="0"/>
          <dgm:chPref val="0"/>
        </dgm:presLayoutVars>
      </dgm:prSet>
      <dgm:spPr/>
    </dgm:pt>
    <dgm:pt modelId="{6FD1F8E5-E194-44CB-8F30-DE9552AC6C70}" type="pres">
      <dgm:prSet presAssocID="{37BBAD7B-1F6D-4D85-B596-5764E8F1130F}" presName="rootConnector" presStyleLbl="node2" presStyleIdx="0" presStyleCnt="0"/>
      <dgm:spPr/>
    </dgm:pt>
    <dgm:pt modelId="{B945D46C-DAF0-4886-806B-31E75BC9F386}" type="pres">
      <dgm:prSet presAssocID="{37BBAD7B-1F6D-4D85-B596-5764E8F1130F}" presName="hierChild4" presStyleCnt="0"/>
      <dgm:spPr/>
    </dgm:pt>
    <dgm:pt modelId="{4BC63D2E-5B14-4D3A-86C6-C7D5794278DF}" type="pres">
      <dgm:prSet presAssocID="{37BBAD7B-1F6D-4D85-B596-5764E8F1130F}" presName="hierChild5" presStyleCnt="0"/>
      <dgm:spPr/>
    </dgm:pt>
    <dgm:pt modelId="{6DF92291-8300-429B-97BB-7B46D9B71650}" type="pres">
      <dgm:prSet presAssocID="{586C00C3-64A3-44DB-9581-C0B1C123F72F}" presName="hierChild3" presStyleCnt="0"/>
      <dgm:spPr/>
    </dgm:pt>
  </dgm:ptLst>
  <dgm:cxnLst>
    <dgm:cxn modelId="{3E1E1901-7300-42B6-BEEF-3DE8784501CE}" type="presOf" srcId="{586C00C3-64A3-44DB-9581-C0B1C123F72F}" destId="{B0967974-1778-4961-A04A-52F2BE115ED3}" srcOrd="0" destOrd="0" presId="urn:microsoft.com/office/officeart/2008/layout/NameandTitleOrganizationalChart"/>
    <dgm:cxn modelId="{2061CB0F-A447-40B6-91F9-777E02E181EB}" type="presOf" srcId="{93557FD5-68EB-43FD-B4D5-84637F3148CA}" destId="{3BD6DB07-5DA0-4B91-A686-44BB5D30278E}" srcOrd="0" destOrd="0" presId="urn:microsoft.com/office/officeart/2008/layout/NameandTitleOrganizationalChart"/>
    <dgm:cxn modelId="{75668C1F-8638-4B59-B288-6EC2152F4EF2}" srcId="{586C00C3-64A3-44DB-9581-C0B1C123F72F}" destId="{B955A92D-5A5B-4484-9211-40FBA95EC96E}" srcOrd="0" destOrd="0" parTransId="{8FCF84E6-2C64-4681-9D26-5F6F5DF188FA}" sibTransId="{95B2147D-A365-44F1-8665-E147058048D0}"/>
    <dgm:cxn modelId="{131FA920-D878-4826-AF6C-8D8724F25775}" type="presOf" srcId="{93557FD5-68EB-43FD-B4D5-84637F3148CA}" destId="{3DBCD0B6-568E-4FD8-AA81-5C6220BB89ED}" srcOrd="1" destOrd="0" presId="urn:microsoft.com/office/officeart/2008/layout/NameandTitleOrganizationalChart"/>
    <dgm:cxn modelId="{2E552D3D-C9E4-4DAC-8EA4-DD010D891A83}" type="presOf" srcId="{B955A92D-5A5B-4484-9211-40FBA95EC96E}" destId="{300CBE1F-6F30-45C3-A31D-8822D67E550B}" srcOrd="1" destOrd="0" presId="urn:microsoft.com/office/officeart/2008/layout/NameandTitleOrganizationalChart"/>
    <dgm:cxn modelId="{1BAFB53E-31B1-4B8F-BBB7-0B9E4D661F23}" type="presOf" srcId="{C4634899-FB84-4EC3-9F10-2C5702D24DA6}" destId="{FC7A2B6A-340D-4538-B67A-EE83A76F15C7}" srcOrd="0" destOrd="0" presId="urn:microsoft.com/office/officeart/2008/layout/NameandTitleOrganizationalChart"/>
    <dgm:cxn modelId="{15681260-7EC9-4B18-BCCD-63511C89E1DC}" type="presOf" srcId="{95B2147D-A365-44F1-8665-E147058048D0}" destId="{19539EEA-704F-4A2B-B1BE-D3A5A4461569}" srcOrd="0" destOrd="0" presId="urn:microsoft.com/office/officeart/2008/layout/NameandTitleOrganizationalChart"/>
    <dgm:cxn modelId="{FE5B6862-C250-4D00-9D05-621B89A41404}" type="presOf" srcId="{37BBAD7B-1F6D-4D85-B596-5764E8F1130F}" destId="{53797474-2508-4B43-BB24-7244C06AEA72}" srcOrd="0" destOrd="0" presId="urn:microsoft.com/office/officeart/2008/layout/NameandTitleOrganizationalChart"/>
    <dgm:cxn modelId="{7C03E74E-EC47-4C26-B92C-0E8878DC3F1F}" type="presOf" srcId="{A1B1AE27-334C-423B-B784-C7A7A902E0C5}" destId="{CDD6C799-0323-426C-8D7D-162DEEFF6480}" srcOrd="0" destOrd="0" presId="urn:microsoft.com/office/officeart/2008/layout/NameandTitleOrganizationalChart"/>
    <dgm:cxn modelId="{894DAF51-50A4-4925-A6FA-58593CC308D2}" type="presOf" srcId="{9BB51CF0-2BC4-4121-821B-28100118034F}" destId="{11C42B38-80B2-4B5B-9D4F-36E24DC9260C}" srcOrd="0" destOrd="0" presId="urn:microsoft.com/office/officeart/2008/layout/NameandTitleOrganizationalChart"/>
    <dgm:cxn modelId="{3CBE7278-CB29-4BB9-BD15-4627E86B779D}" type="presOf" srcId="{B955A92D-5A5B-4484-9211-40FBA95EC96E}" destId="{A45DB8F3-4CC3-4C35-8DDE-74FDE05CA178}" srcOrd="0" destOrd="0" presId="urn:microsoft.com/office/officeart/2008/layout/NameandTitleOrganizationalChart"/>
    <dgm:cxn modelId="{4AF7649F-41D9-4A14-A350-57043AA2F469}" type="presOf" srcId="{B2B84DF6-7483-48CD-8B98-F59B1E582A2A}" destId="{6AF36C27-99F2-494A-ABF2-189B2212E853}" srcOrd="0" destOrd="0" presId="urn:microsoft.com/office/officeart/2008/layout/NameandTitleOrganizationalChart"/>
    <dgm:cxn modelId="{4B8FE5C0-7F36-45AD-B3F7-893A5A4B99AF}" type="presOf" srcId="{37BBAD7B-1F6D-4D85-B596-5764E8F1130F}" destId="{6FD1F8E5-E194-44CB-8F30-DE9552AC6C70}" srcOrd="1" destOrd="0" presId="urn:microsoft.com/office/officeart/2008/layout/NameandTitleOrganizationalChart"/>
    <dgm:cxn modelId="{255A45CB-F5AE-42B3-8DCC-BE21D7960958}" srcId="{586C00C3-64A3-44DB-9581-C0B1C123F72F}" destId="{93557FD5-68EB-43FD-B4D5-84637F3148CA}" srcOrd="1" destOrd="0" parTransId="{C4634899-FB84-4EC3-9F10-2C5702D24DA6}" sibTransId="{BC2519D3-19D6-4D00-BC2F-7AD5BBC97CD6}"/>
    <dgm:cxn modelId="{DF4C3AD4-3F24-4900-AF56-D82FA8269D9B}" type="presOf" srcId="{8FCF84E6-2C64-4681-9D26-5F6F5DF188FA}" destId="{97817798-1693-4DBE-9531-694956320DE1}" srcOrd="0" destOrd="0" presId="urn:microsoft.com/office/officeart/2008/layout/NameandTitleOrganizationalChart"/>
    <dgm:cxn modelId="{D4B956E9-57B4-4DB7-8F4E-59B630CD87DF}" type="presOf" srcId="{BC2519D3-19D6-4D00-BC2F-7AD5BBC97CD6}" destId="{22D400D9-9660-4608-ABC4-E6FF7B07CD25}" srcOrd="0" destOrd="0" presId="urn:microsoft.com/office/officeart/2008/layout/NameandTitleOrganizationalChart"/>
    <dgm:cxn modelId="{F93A3AEC-E4D7-43F3-AF61-9A1956CDE85B}" srcId="{586C00C3-64A3-44DB-9581-C0B1C123F72F}" destId="{37BBAD7B-1F6D-4D85-B596-5764E8F1130F}" srcOrd="2" destOrd="0" parTransId="{B2B84DF6-7483-48CD-8B98-F59B1E582A2A}" sibTransId="{A1B1AE27-334C-423B-B784-C7A7A902E0C5}"/>
    <dgm:cxn modelId="{01D7DCEC-08A9-402E-A0F2-ECB061380A4A}" srcId="{9BB51CF0-2BC4-4121-821B-28100118034F}" destId="{586C00C3-64A3-44DB-9581-C0B1C123F72F}" srcOrd="0" destOrd="0" parTransId="{E153970D-CA5D-4DB8-AFB2-B550ACCEC1FC}" sibTransId="{E57E8E21-4EFE-4B53-BFCA-C6315BB7182F}"/>
    <dgm:cxn modelId="{E97C95F9-C661-4B05-B589-9919B7997615}" type="presOf" srcId="{E57E8E21-4EFE-4B53-BFCA-C6315BB7182F}" destId="{C91C613F-270F-481D-9CEC-D46AC499BA6D}" srcOrd="0" destOrd="0" presId="urn:microsoft.com/office/officeart/2008/layout/NameandTitleOrganizationalChart"/>
    <dgm:cxn modelId="{D1D5DEF9-180A-46F0-AB31-CA3B748214FF}" type="presOf" srcId="{586C00C3-64A3-44DB-9581-C0B1C123F72F}" destId="{8E86D067-5E5B-431C-8933-B67A47879A44}" srcOrd="1" destOrd="0" presId="urn:microsoft.com/office/officeart/2008/layout/NameandTitleOrganizationalChart"/>
    <dgm:cxn modelId="{CD2E7A89-CB31-4893-9E83-3D1028F1E4FA}" type="presParOf" srcId="{11C42B38-80B2-4B5B-9D4F-36E24DC9260C}" destId="{7812A42C-960B-4097-8AA5-7051A086E42C}" srcOrd="0" destOrd="0" presId="urn:microsoft.com/office/officeart/2008/layout/NameandTitleOrganizationalChart"/>
    <dgm:cxn modelId="{C9D0F4C1-BB99-4D13-996A-A4DFFD404B9B}" type="presParOf" srcId="{7812A42C-960B-4097-8AA5-7051A086E42C}" destId="{76E896C2-795A-4EDC-B8EF-3ADC4CCB6432}" srcOrd="0" destOrd="0" presId="urn:microsoft.com/office/officeart/2008/layout/NameandTitleOrganizationalChart"/>
    <dgm:cxn modelId="{07E36276-64F0-4E6D-AC5F-E1C3BCBAF563}" type="presParOf" srcId="{76E896C2-795A-4EDC-B8EF-3ADC4CCB6432}" destId="{B0967974-1778-4961-A04A-52F2BE115ED3}" srcOrd="0" destOrd="0" presId="urn:microsoft.com/office/officeart/2008/layout/NameandTitleOrganizationalChart"/>
    <dgm:cxn modelId="{111AC106-D5F7-423A-BD41-A25A490A8588}" type="presParOf" srcId="{76E896C2-795A-4EDC-B8EF-3ADC4CCB6432}" destId="{C91C613F-270F-481D-9CEC-D46AC499BA6D}" srcOrd="1" destOrd="0" presId="urn:microsoft.com/office/officeart/2008/layout/NameandTitleOrganizationalChart"/>
    <dgm:cxn modelId="{B7BB2C1D-633D-4326-807D-1225277528F2}" type="presParOf" srcId="{76E896C2-795A-4EDC-B8EF-3ADC4CCB6432}" destId="{8E86D067-5E5B-431C-8933-B67A47879A44}" srcOrd="2" destOrd="0" presId="urn:microsoft.com/office/officeart/2008/layout/NameandTitleOrganizationalChart"/>
    <dgm:cxn modelId="{474FC665-C9AB-4C36-BD59-388CA26F85A8}" type="presParOf" srcId="{7812A42C-960B-4097-8AA5-7051A086E42C}" destId="{736C607C-2642-452F-94AC-EDB622D658D4}" srcOrd="1" destOrd="0" presId="urn:microsoft.com/office/officeart/2008/layout/NameandTitleOrganizationalChart"/>
    <dgm:cxn modelId="{724E4F34-F4BE-48B3-8471-70282C320AD3}" type="presParOf" srcId="{736C607C-2642-452F-94AC-EDB622D658D4}" destId="{97817798-1693-4DBE-9531-694956320DE1}" srcOrd="0" destOrd="0" presId="urn:microsoft.com/office/officeart/2008/layout/NameandTitleOrganizationalChart"/>
    <dgm:cxn modelId="{F75ED2DE-1F57-496C-815C-18C0019F5FB7}" type="presParOf" srcId="{736C607C-2642-452F-94AC-EDB622D658D4}" destId="{A4F41953-55F7-4B88-917C-FC20DE98862D}" srcOrd="1" destOrd="0" presId="urn:microsoft.com/office/officeart/2008/layout/NameandTitleOrganizationalChart"/>
    <dgm:cxn modelId="{1309F493-8363-474D-988A-9D8239DD2A14}" type="presParOf" srcId="{A4F41953-55F7-4B88-917C-FC20DE98862D}" destId="{D05F435E-B788-47B7-A2B8-15A12E1D47B7}" srcOrd="0" destOrd="0" presId="urn:microsoft.com/office/officeart/2008/layout/NameandTitleOrganizationalChart"/>
    <dgm:cxn modelId="{824234CE-3587-4F13-BEE6-FE92674CB6A5}" type="presParOf" srcId="{D05F435E-B788-47B7-A2B8-15A12E1D47B7}" destId="{A45DB8F3-4CC3-4C35-8DDE-74FDE05CA178}" srcOrd="0" destOrd="0" presId="urn:microsoft.com/office/officeart/2008/layout/NameandTitleOrganizationalChart"/>
    <dgm:cxn modelId="{8C1143E3-3EA2-413B-8AC2-522407474E20}" type="presParOf" srcId="{D05F435E-B788-47B7-A2B8-15A12E1D47B7}" destId="{19539EEA-704F-4A2B-B1BE-D3A5A4461569}" srcOrd="1" destOrd="0" presId="urn:microsoft.com/office/officeart/2008/layout/NameandTitleOrganizationalChart"/>
    <dgm:cxn modelId="{33CBC041-4C59-4FA1-A8FE-0A1247372B7D}" type="presParOf" srcId="{D05F435E-B788-47B7-A2B8-15A12E1D47B7}" destId="{300CBE1F-6F30-45C3-A31D-8822D67E550B}" srcOrd="2" destOrd="0" presId="urn:microsoft.com/office/officeart/2008/layout/NameandTitleOrganizationalChart"/>
    <dgm:cxn modelId="{B26133F7-C6F6-42E1-8C4F-5A44AC2E129F}" type="presParOf" srcId="{A4F41953-55F7-4B88-917C-FC20DE98862D}" destId="{7E137DC0-D9FF-44F4-8120-99127A731314}" srcOrd="1" destOrd="0" presId="urn:microsoft.com/office/officeart/2008/layout/NameandTitleOrganizationalChart"/>
    <dgm:cxn modelId="{BA8738D9-3E9B-4A42-B10D-0A8E6F337EFF}" type="presParOf" srcId="{A4F41953-55F7-4B88-917C-FC20DE98862D}" destId="{2A232672-20F7-47CC-BAE4-C46E8E78FE1F}" srcOrd="2" destOrd="0" presId="urn:microsoft.com/office/officeart/2008/layout/NameandTitleOrganizationalChart"/>
    <dgm:cxn modelId="{0D0A057D-AB74-4644-ABEB-5E16B282BBBD}" type="presParOf" srcId="{736C607C-2642-452F-94AC-EDB622D658D4}" destId="{FC7A2B6A-340D-4538-B67A-EE83A76F15C7}" srcOrd="2" destOrd="0" presId="urn:microsoft.com/office/officeart/2008/layout/NameandTitleOrganizationalChart"/>
    <dgm:cxn modelId="{DB4543BD-B6EA-4E04-B4E2-19DD548B82F9}" type="presParOf" srcId="{736C607C-2642-452F-94AC-EDB622D658D4}" destId="{6D64B17F-2ED7-4B49-9437-CC55D191FFA4}" srcOrd="3" destOrd="0" presId="urn:microsoft.com/office/officeart/2008/layout/NameandTitleOrganizationalChart"/>
    <dgm:cxn modelId="{A9A3F702-3EFD-4E87-83E0-6546CCE7BBF3}" type="presParOf" srcId="{6D64B17F-2ED7-4B49-9437-CC55D191FFA4}" destId="{040C9F14-FCE0-4D6B-BC08-3146A7C4727B}" srcOrd="0" destOrd="0" presId="urn:microsoft.com/office/officeart/2008/layout/NameandTitleOrganizationalChart"/>
    <dgm:cxn modelId="{4B0EC70D-1729-46B9-82A8-BBBB3EDDB798}" type="presParOf" srcId="{040C9F14-FCE0-4D6B-BC08-3146A7C4727B}" destId="{3BD6DB07-5DA0-4B91-A686-44BB5D30278E}" srcOrd="0" destOrd="0" presId="urn:microsoft.com/office/officeart/2008/layout/NameandTitleOrganizationalChart"/>
    <dgm:cxn modelId="{33FE0E39-BE4E-491D-A079-8341C4C0B7F2}" type="presParOf" srcId="{040C9F14-FCE0-4D6B-BC08-3146A7C4727B}" destId="{22D400D9-9660-4608-ABC4-E6FF7B07CD25}" srcOrd="1" destOrd="0" presId="urn:microsoft.com/office/officeart/2008/layout/NameandTitleOrganizationalChart"/>
    <dgm:cxn modelId="{49612183-FC43-4543-8D87-ED6438B55DE6}" type="presParOf" srcId="{040C9F14-FCE0-4D6B-BC08-3146A7C4727B}" destId="{3DBCD0B6-568E-4FD8-AA81-5C6220BB89ED}" srcOrd="2" destOrd="0" presId="urn:microsoft.com/office/officeart/2008/layout/NameandTitleOrganizationalChart"/>
    <dgm:cxn modelId="{B7A75D0C-05BD-42BE-ABC7-FA1D6294F878}" type="presParOf" srcId="{6D64B17F-2ED7-4B49-9437-CC55D191FFA4}" destId="{235C23FC-B45E-48BE-9F22-0B4D42DB4E6C}" srcOrd="1" destOrd="0" presId="urn:microsoft.com/office/officeart/2008/layout/NameandTitleOrganizationalChart"/>
    <dgm:cxn modelId="{1825FBBD-1359-4068-A5E5-BD65CAF5563C}" type="presParOf" srcId="{6D64B17F-2ED7-4B49-9437-CC55D191FFA4}" destId="{D1CA87D2-03D8-415D-B563-D6CCB2CA95B7}" srcOrd="2" destOrd="0" presId="urn:microsoft.com/office/officeart/2008/layout/NameandTitleOrganizationalChart"/>
    <dgm:cxn modelId="{32CEB7AA-9AED-41A5-9866-314C77BAF876}" type="presParOf" srcId="{736C607C-2642-452F-94AC-EDB622D658D4}" destId="{6AF36C27-99F2-494A-ABF2-189B2212E853}" srcOrd="4" destOrd="0" presId="urn:microsoft.com/office/officeart/2008/layout/NameandTitleOrganizationalChart"/>
    <dgm:cxn modelId="{AD983403-5E52-4C83-B163-CF496F80D603}" type="presParOf" srcId="{736C607C-2642-452F-94AC-EDB622D658D4}" destId="{7850D4A8-A6FB-4FDA-BEF8-3B5666E7CB03}" srcOrd="5" destOrd="0" presId="urn:microsoft.com/office/officeart/2008/layout/NameandTitleOrganizationalChart"/>
    <dgm:cxn modelId="{E6EC8647-8868-4D81-969D-B86D84098AEF}" type="presParOf" srcId="{7850D4A8-A6FB-4FDA-BEF8-3B5666E7CB03}" destId="{23462C6A-7B2B-456B-A43D-3FF09A5A593E}" srcOrd="0" destOrd="0" presId="urn:microsoft.com/office/officeart/2008/layout/NameandTitleOrganizationalChart"/>
    <dgm:cxn modelId="{3388C154-5F47-460C-A65B-F007C26A4E25}" type="presParOf" srcId="{23462C6A-7B2B-456B-A43D-3FF09A5A593E}" destId="{53797474-2508-4B43-BB24-7244C06AEA72}" srcOrd="0" destOrd="0" presId="urn:microsoft.com/office/officeart/2008/layout/NameandTitleOrganizationalChart"/>
    <dgm:cxn modelId="{FE4CA38C-AACB-4B27-A431-687E726871A8}" type="presParOf" srcId="{23462C6A-7B2B-456B-A43D-3FF09A5A593E}" destId="{CDD6C799-0323-426C-8D7D-162DEEFF6480}" srcOrd="1" destOrd="0" presId="urn:microsoft.com/office/officeart/2008/layout/NameandTitleOrganizationalChart"/>
    <dgm:cxn modelId="{9FED6D33-1CEF-4282-AEE1-8219DBA68E9A}" type="presParOf" srcId="{23462C6A-7B2B-456B-A43D-3FF09A5A593E}" destId="{6FD1F8E5-E194-44CB-8F30-DE9552AC6C70}" srcOrd="2" destOrd="0" presId="urn:microsoft.com/office/officeart/2008/layout/NameandTitleOrganizationalChart"/>
    <dgm:cxn modelId="{0C90EF7D-DC10-47A2-B56F-E48F3D58DAB7}" type="presParOf" srcId="{7850D4A8-A6FB-4FDA-BEF8-3B5666E7CB03}" destId="{B945D46C-DAF0-4886-806B-31E75BC9F386}" srcOrd="1" destOrd="0" presId="urn:microsoft.com/office/officeart/2008/layout/NameandTitleOrganizationalChart"/>
    <dgm:cxn modelId="{09B2E985-AD87-45FC-827E-B1A10C6FA311}" type="presParOf" srcId="{7850D4A8-A6FB-4FDA-BEF8-3B5666E7CB03}" destId="{4BC63D2E-5B14-4D3A-86C6-C7D5794278DF}" srcOrd="2" destOrd="0" presId="urn:microsoft.com/office/officeart/2008/layout/NameandTitleOrganizationalChart"/>
    <dgm:cxn modelId="{95617D51-A061-4854-A428-2C4F9D4B44CC}" type="presParOf" srcId="{7812A42C-960B-4097-8AA5-7051A086E42C}" destId="{6DF92291-8300-429B-97BB-7B46D9B7165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CF6133-B423-4338-BBCE-D728D64ED3D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B540D5-81AA-4390-90C0-3852E907EED2}">
      <dgm:prSet phldrT="[Κείμενο]"/>
      <dgm:spPr/>
      <dgm:t>
        <a:bodyPr/>
        <a:lstStyle/>
        <a:p>
          <a:r>
            <a:rPr lang="en-US"/>
            <a:t>Nodes: </a:t>
          </a:r>
          <a:r>
            <a:rPr lang="en-US">
              <a:latin typeface="Arial"/>
            </a:rPr>
            <a:t>10,000+</a:t>
          </a:r>
          <a:endParaRPr lang="en-US"/>
        </a:p>
      </dgm:t>
    </dgm:pt>
    <dgm:pt modelId="{87DC6E9F-EE14-435A-82FB-6DB672C22D73}" type="parTrans" cxnId="{5626278B-C46C-4770-B00F-133710808A53}">
      <dgm:prSet/>
      <dgm:spPr/>
      <dgm:t>
        <a:bodyPr/>
        <a:lstStyle/>
        <a:p>
          <a:endParaRPr lang="en-US"/>
        </a:p>
      </dgm:t>
    </dgm:pt>
    <dgm:pt modelId="{3C3A7C53-81D1-4B77-9E7B-74D0BA593383}" type="sibTrans" cxnId="{5626278B-C46C-4770-B00F-133710808A53}">
      <dgm:prSet/>
      <dgm:spPr/>
      <dgm:t>
        <a:bodyPr/>
        <a:lstStyle/>
        <a:p>
          <a:endParaRPr lang="en-US"/>
        </a:p>
      </dgm:t>
    </dgm:pt>
    <dgm:pt modelId="{5DC64276-665B-421D-918F-6F514D833B7F}">
      <dgm:prSet phldrT="[Κείμενο]"/>
      <dgm:spPr/>
      <dgm:t>
        <a:bodyPr/>
        <a:lstStyle/>
        <a:p>
          <a:r>
            <a:rPr lang="en-US"/>
            <a:t>Edges: </a:t>
          </a:r>
          <a:r>
            <a:rPr lang="en-US">
              <a:latin typeface="Arial"/>
            </a:rPr>
            <a:t>70,000+</a:t>
          </a:r>
          <a:endParaRPr lang="en-US"/>
        </a:p>
      </dgm:t>
    </dgm:pt>
    <dgm:pt modelId="{72D92EB2-51D8-41BF-9331-6EC6B8AE8392}" type="parTrans" cxnId="{942ADF6B-C334-4EC4-8EB8-0705DD6AC554}">
      <dgm:prSet/>
      <dgm:spPr/>
      <dgm:t>
        <a:bodyPr/>
        <a:lstStyle/>
        <a:p>
          <a:endParaRPr lang="en-US"/>
        </a:p>
      </dgm:t>
    </dgm:pt>
    <dgm:pt modelId="{9687E0B0-432C-4F41-A451-3C7F69EB8D5F}" type="sibTrans" cxnId="{942ADF6B-C334-4EC4-8EB8-0705DD6AC554}">
      <dgm:prSet/>
      <dgm:spPr/>
      <dgm:t>
        <a:bodyPr/>
        <a:lstStyle/>
        <a:p>
          <a:endParaRPr lang="en-US"/>
        </a:p>
      </dgm:t>
    </dgm:pt>
    <dgm:pt modelId="{833522DE-45B3-4C15-A925-814CBA11D671}" type="pres">
      <dgm:prSet presAssocID="{78CF6133-B423-4338-BBCE-D728D64ED3D4}" presName="diagram" presStyleCnt="0">
        <dgm:presLayoutVars>
          <dgm:dir/>
          <dgm:resizeHandles val="exact"/>
        </dgm:presLayoutVars>
      </dgm:prSet>
      <dgm:spPr/>
    </dgm:pt>
    <dgm:pt modelId="{B433B549-82D6-4761-830D-8BD3FCE0DD53}" type="pres">
      <dgm:prSet presAssocID="{B6B540D5-81AA-4390-90C0-3852E907EED2}" presName="node" presStyleLbl="node1" presStyleIdx="0" presStyleCnt="2">
        <dgm:presLayoutVars>
          <dgm:bulletEnabled val="1"/>
        </dgm:presLayoutVars>
      </dgm:prSet>
      <dgm:spPr/>
    </dgm:pt>
    <dgm:pt modelId="{48588D47-F8D4-4F43-B630-C6A1A0DF8429}" type="pres">
      <dgm:prSet presAssocID="{3C3A7C53-81D1-4B77-9E7B-74D0BA593383}" presName="sibTrans" presStyleCnt="0"/>
      <dgm:spPr/>
    </dgm:pt>
    <dgm:pt modelId="{96501794-F49D-4A8C-868C-820B65539A16}" type="pres">
      <dgm:prSet presAssocID="{5DC64276-665B-421D-918F-6F514D833B7F}" presName="node" presStyleLbl="node1" presStyleIdx="1" presStyleCnt="2">
        <dgm:presLayoutVars>
          <dgm:bulletEnabled val="1"/>
        </dgm:presLayoutVars>
      </dgm:prSet>
      <dgm:spPr/>
    </dgm:pt>
  </dgm:ptLst>
  <dgm:cxnLst>
    <dgm:cxn modelId="{D3FA0521-C42B-4BAF-9E44-2DA1D3E04CCB}" type="presOf" srcId="{B6B540D5-81AA-4390-90C0-3852E907EED2}" destId="{B433B549-82D6-4761-830D-8BD3FCE0DD53}" srcOrd="0" destOrd="0" presId="urn:microsoft.com/office/officeart/2005/8/layout/default"/>
    <dgm:cxn modelId="{942ADF6B-C334-4EC4-8EB8-0705DD6AC554}" srcId="{78CF6133-B423-4338-BBCE-D728D64ED3D4}" destId="{5DC64276-665B-421D-918F-6F514D833B7F}" srcOrd="1" destOrd="0" parTransId="{72D92EB2-51D8-41BF-9331-6EC6B8AE8392}" sibTransId="{9687E0B0-432C-4F41-A451-3C7F69EB8D5F}"/>
    <dgm:cxn modelId="{5626278B-C46C-4770-B00F-133710808A53}" srcId="{78CF6133-B423-4338-BBCE-D728D64ED3D4}" destId="{B6B540D5-81AA-4390-90C0-3852E907EED2}" srcOrd="0" destOrd="0" parTransId="{87DC6E9F-EE14-435A-82FB-6DB672C22D73}" sibTransId="{3C3A7C53-81D1-4B77-9E7B-74D0BA593383}"/>
    <dgm:cxn modelId="{3C9DD9A7-2188-46FE-97EF-953C3E4DAF9F}" type="presOf" srcId="{5DC64276-665B-421D-918F-6F514D833B7F}" destId="{96501794-F49D-4A8C-868C-820B65539A16}" srcOrd="0" destOrd="0" presId="urn:microsoft.com/office/officeart/2005/8/layout/default"/>
    <dgm:cxn modelId="{4AA322C1-6B19-48F6-878B-87267E958C14}" type="presOf" srcId="{78CF6133-B423-4338-BBCE-D728D64ED3D4}" destId="{833522DE-45B3-4C15-A925-814CBA11D671}" srcOrd="0" destOrd="0" presId="urn:microsoft.com/office/officeart/2005/8/layout/default"/>
    <dgm:cxn modelId="{F092713E-B55D-46D8-AE96-686CC899B806}" type="presParOf" srcId="{833522DE-45B3-4C15-A925-814CBA11D671}" destId="{B433B549-82D6-4761-830D-8BD3FCE0DD53}" srcOrd="0" destOrd="0" presId="urn:microsoft.com/office/officeart/2005/8/layout/default"/>
    <dgm:cxn modelId="{96FC68C9-C5CF-4A77-8C8D-B004D712F9E8}" type="presParOf" srcId="{833522DE-45B3-4C15-A925-814CBA11D671}" destId="{48588D47-F8D4-4F43-B630-C6A1A0DF8429}" srcOrd="1" destOrd="0" presId="urn:microsoft.com/office/officeart/2005/8/layout/default"/>
    <dgm:cxn modelId="{5B2ED874-AFD0-4517-9C85-2AAB3243FFFC}" type="presParOf" srcId="{833522DE-45B3-4C15-A925-814CBA11D671}" destId="{96501794-F49D-4A8C-868C-820B65539A1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F6133-B423-4338-BBCE-D728D64ED3D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B540D5-81AA-4390-90C0-3852E907EED2}">
      <dgm:prSet phldrT="[Κείμενο]"/>
      <dgm:spPr/>
      <dgm:t>
        <a:bodyPr/>
        <a:lstStyle/>
        <a:p>
          <a:r>
            <a:rPr lang="en-US"/>
            <a:t>Nodes: </a:t>
          </a:r>
          <a:r>
            <a:rPr lang="en-US">
              <a:latin typeface="Arial"/>
            </a:rPr>
            <a:t>500</a:t>
          </a:r>
          <a:endParaRPr lang="en-US"/>
        </a:p>
      </dgm:t>
    </dgm:pt>
    <dgm:pt modelId="{87DC6E9F-EE14-435A-82FB-6DB672C22D73}" type="parTrans" cxnId="{5626278B-C46C-4770-B00F-133710808A53}">
      <dgm:prSet/>
      <dgm:spPr/>
      <dgm:t>
        <a:bodyPr/>
        <a:lstStyle/>
        <a:p>
          <a:endParaRPr lang="en-US"/>
        </a:p>
      </dgm:t>
    </dgm:pt>
    <dgm:pt modelId="{3C3A7C53-81D1-4B77-9E7B-74D0BA593383}" type="sibTrans" cxnId="{5626278B-C46C-4770-B00F-133710808A53}">
      <dgm:prSet/>
      <dgm:spPr/>
      <dgm:t>
        <a:bodyPr/>
        <a:lstStyle/>
        <a:p>
          <a:endParaRPr lang="en-US"/>
        </a:p>
      </dgm:t>
    </dgm:pt>
    <dgm:pt modelId="{5DC64276-665B-421D-918F-6F514D833B7F}">
      <dgm:prSet phldrT="[Κείμενο]"/>
      <dgm:spPr/>
      <dgm:t>
        <a:bodyPr/>
        <a:lstStyle/>
        <a:p>
          <a:r>
            <a:rPr lang="en-US"/>
            <a:t>Edges: </a:t>
          </a:r>
          <a:r>
            <a:rPr lang="en-US">
              <a:latin typeface="Arial"/>
            </a:rPr>
            <a:t>1,800</a:t>
          </a:r>
          <a:endParaRPr lang="en-US"/>
        </a:p>
      </dgm:t>
    </dgm:pt>
    <dgm:pt modelId="{72D92EB2-51D8-41BF-9331-6EC6B8AE8392}" type="parTrans" cxnId="{942ADF6B-C334-4EC4-8EB8-0705DD6AC554}">
      <dgm:prSet/>
      <dgm:spPr/>
      <dgm:t>
        <a:bodyPr/>
        <a:lstStyle/>
        <a:p>
          <a:endParaRPr lang="en-US"/>
        </a:p>
      </dgm:t>
    </dgm:pt>
    <dgm:pt modelId="{9687E0B0-432C-4F41-A451-3C7F69EB8D5F}" type="sibTrans" cxnId="{942ADF6B-C334-4EC4-8EB8-0705DD6AC554}">
      <dgm:prSet/>
      <dgm:spPr/>
      <dgm:t>
        <a:bodyPr/>
        <a:lstStyle/>
        <a:p>
          <a:endParaRPr lang="en-US"/>
        </a:p>
      </dgm:t>
    </dgm:pt>
    <dgm:pt modelId="{833522DE-45B3-4C15-A925-814CBA11D671}" type="pres">
      <dgm:prSet presAssocID="{78CF6133-B423-4338-BBCE-D728D64ED3D4}" presName="diagram" presStyleCnt="0">
        <dgm:presLayoutVars>
          <dgm:dir/>
          <dgm:resizeHandles val="exact"/>
        </dgm:presLayoutVars>
      </dgm:prSet>
      <dgm:spPr/>
    </dgm:pt>
    <dgm:pt modelId="{B433B549-82D6-4761-830D-8BD3FCE0DD53}" type="pres">
      <dgm:prSet presAssocID="{B6B540D5-81AA-4390-90C0-3852E907EED2}" presName="node" presStyleLbl="node1" presStyleIdx="0" presStyleCnt="2">
        <dgm:presLayoutVars>
          <dgm:bulletEnabled val="1"/>
        </dgm:presLayoutVars>
      </dgm:prSet>
      <dgm:spPr/>
    </dgm:pt>
    <dgm:pt modelId="{48588D47-F8D4-4F43-B630-C6A1A0DF8429}" type="pres">
      <dgm:prSet presAssocID="{3C3A7C53-81D1-4B77-9E7B-74D0BA593383}" presName="sibTrans" presStyleCnt="0"/>
      <dgm:spPr/>
    </dgm:pt>
    <dgm:pt modelId="{96501794-F49D-4A8C-868C-820B65539A16}" type="pres">
      <dgm:prSet presAssocID="{5DC64276-665B-421D-918F-6F514D833B7F}" presName="node" presStyleLbl="node1" presStyleIdx="1" presStyleCnt="2">
        <dgm:presLayoutVars>
          <dgm:bulletEnabled val="1"/>
        </dgm:presLayoutVars>
      </dgm:prSet>
      <dgm:spPr/>
    </dgm:pt>
  </dgm:ptLst>
  <dgm:cxnLst>
    <dgm:cxn modelId="{942ADF6B-C334-4EC4-8EB8-0705DD6AC554}" srcId="{78CF6133-B423-4338-BBCE-D728D64ED3D4}" destId="{5DC64276-665B-421D-918F-6F514D833B7F}" srcOrd="1" destOrd="0" parTransId="{72D92EB2-51D8-41BF-9331-6EC6B8AE8392}" sibTransId="{9687E0B0-432C-4F41-A451-3C7F69EB8D5F}"/>
    <dgm:cxn modelId="{EDC9E670-B997-4F43-8549-04D4A81B5868}" type="presOf" srcId="{B6B540D5-81AA-4390-90C0-3852E907EED2}" destId="{B433B549-82D6-4761-830D-8BD3FCE0DD53}" srcOrd="0" destOrd="0" presId="urn:microsoft.com/office/officeart/2005/8/layout/default"/>
    <dgm:cxn modelId="{5626278B-C46C-4770-B00F-133710808A53}" srcId="{78CF6133-B423-4338-BBCE-D728D64ED3D4}" destId="{B6B540D5-81AA-4390-90C0-3852E907EED2}" srcOrd="0" destOrd="0" parTransId="{87DC6E9F-EE14-435A-82FB-6DB672C22D73}" sibTransId="{3C3A7C53-81D1-4B77-9E7B-74D0BA593383}"/>
    <dgm:cxn modelId="{594F1FC1-D438-4E38-BC86-296612527549}" type="presOf" srcId="{5DC64276-665B-421D-918F-6F514D833B7F}" destId="{96501794-F49D-4A8C-868C-820B65539A16}" srcOrd="0" destOrd="0" presId="urn:microsoft.com/office/officeart/2005/8/layout/default"/>
    <dgm:cxn modelId="{4AA322C1-6B19-48F6-878B-87267E958C14}" type="presOf" srcId="{78CF6133-B423-4338-BBCE-D728D64ED3D4}" destId="{833522DE-45B3-4C15-A925-814CBA11D671}" srcOrd="0" destOrd="0" presId="urn:microsoft.com/office/officeart/2005/8/layout/default"/>
    <dgm:cxn modelId="{93666099-8D8C-4422-BE02-DDF8A02A38EB}" type="presParOf" srcId="{833522DE-45B3-4C15-A925-814CBA11D671}" destId="{B433B549-82D6-4761-830D-8BD3FCE0DD53}" srcOrd="0" destOrd="0" presId="urn:microsoft.com/office/officeart/2005/8/layout/default"/>
    <dgm:cxn modelId="{64E00597-BBD1-48AF-B4DD-2BFC42B97A2B}" type="presParOf" srcId="{833522DE-45B3-4C15-A925-814CBA11D671}" destId="{48588D47-F8D4-4F43-B630-C6A1A0DF8429}" srcOrd="1" destOrd="0" presId="urn:microsoft.com/office/officeart/2005/8/layout/default"/>
    <dgm:cxn modelId="{A9F40166-D002-4B3C-92C3-5A41D425FFC3}" type="presParOf" srcId="{833522DE-45B3-4C15-A925-814CBA11D671}" destId="{96501794-F49D-4A8C-868C-820B65539A1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36C27-99F2-494A-ABF2-189B2212E853}">
      <dsp:nvSpPr>
        <dsp:cNvPr id="0" name=""/>
        <dsp:cNvSpPr/>
      </dsp:nvSpPr>
      <dsp:spPr>
        <a:xfrm>
          <a:off x="2954454" y="1124421"/>
          <a:ext cx="2095996" cy="455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097"/>
              </a:lnTo>
              <a:lnTo>
                <a:pt x="2095996" y="266097"/>
              </a:lnTo>
              <a:lnTo>
                <a:pt x="2095996" y="4555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A2B6A-340D-4538-B67A-EE83A76F15C7}">
      <dsp:nvSpPr>
        <dsp:cNvPr id="0" name=""/>
        <dsp:cNvSpPr/>
      </dsp:nvSpPr>
      <dsp:spPr>
        <a:xfrm>
          <a:off x="2901161" y="1124421"/>
          <a:ext cx="91440" cy="455518"/>
        </a:xfrm>
        <a:custGeom>
          <a:avLst/>
          <a:gdLst/>
          <a:ahLst/>
          <a:cxnLst/>
          <a:rect l="0" t="0" r="0" b="0"/>
          <a:pathLst>
            <a:path>
              <a:moveTo>
                <a:pt x="53293" y="0"/>
              </a:moveTo>
              <a:lnTo>
                <a:pt x="53293" y="266097"/>
              </a:lnTo>
              <a:lnTo>
                <a:pt x="45720" y="266097"/>
              </a:lnTo>
              <a:lnTo>
                <a:pt x="45720" y="4555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17798-1693-4DBE-9531-694956320DE1}">
      <dsp:nvSpPr>
        <dsp:cNvPr id="0" name=""/>
        <dsp:cNvSpPr/>
      </dsp:nvSpPr>
      <dsp:spPr>
        <a:xfrm>
          <a:off x="843311" y="1124421"/>
          <a:ext cx="2111142" cy="455518"/>
        </a:xfrm>
        <a:custGeom>
          <a:avLst/>
          <a:gdLst/>
          <a:ahLst/>
          <a:cxnLst/>
          <a:rect l="0" t="0" r="0" b="0"/>
          <a:pathLst>
            <a:path>
              <a:moveTo>
                <a:pt x="2111142" y="0"/>
              </a:moveTo>
              <a:lnTo>
                <a:pt x="2111142" y="266097"/>
              </a:lnTo>
              <a:lnTo>
                <a:pt x="0" y="266097"/>
              </a:lnTo>
              <a:lnTo>
                <a:pt x="0" y="4555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67974-1778-4961-A04A-52F2BE115ED3}">
      <dsp:nvSpPr>
        <dsp:cNvPr id="0" name=""/>
        <dsp:cNvSpPr/>
      </dsp:nvSpPr>
      <dsp:spPr>
        <a:xfrm>
          <a:off x="1450971" y="312615"/>
          <a:ext cx="3006966" cy="811806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145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Important Components</a:t>
          </a:r>
        </a:p>
      </dsp:txBody>
      <dsp:txXfrm>
        <a:off x="1450971" y="312615"/>
        <a:ext cx="3006966" cy="811806"/>
      </dsp:txXfrm>
    </dsp:sp>
    <dsp:sp modelId="{C91C613F-270F-481D-9CEC-D46AC499BA6D}">
      <dsp:nvSpPr>
        <dsp:cNvPr id="0" name=""/>
        <dsp:cNvSpPr/>
      </dsp:nvSpPr>
      <dsp:spPr>
        <a:xfrm>
          <a:off x="2554898" y="930495"/>
          <a:ext cx="1411139" cy="27060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554898" y="930495"/>
        <a:ext cx="1411139" cy="270602"/>
      </dsp:txXfrm>
    </dsp:sp>
    <dsp:sp modelId="{A45DB8F3-4CC3-4C35-8DDE-74FDE05CA178}">
      <dsp:nvSpPr>
        <dsp:cNvPr id="0" name=""/>
        <dsp:cNvSpPr/>
      </dsp:nvSpPr>
      <dsp:spPr>
        <a:xfrm>
          <a:off x="59345" y="1579940"/>
          <a:ext cx="1567933" cy="81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145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Doors</a:t>
          </a:r>
        </a:p>
      </dsp:txBody>
      <dsp:txXfrm>
        <a:off x="59345" y="1579940"/>
        <a:ext cx="1567933" cy="811806"/>
      </dsp:txXfrm>
    </dsp:sp>
    <dsp:sp modelId="{19539EEA-704F-4A2B-B1BE-D3A5A4461569}">
      <dsp:nvSpPr>
        <dsp:cNvPr id="0" name=""/>
        <dsp:cNvSpPr/>
      </dsp:nvSpPr>
      <dsp:spPr>
        <a:xfrm>
          <a:off x="372931" y="2211345"/>
          <a:ext cx="1411139" cy="2706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YOLO11 CNN</a:t>
          </a:r>
        </a:p>
      </dsp:txBody>
      <dsp:txXfrm>
        <a:off x="372931" y="2211345"/>
        <a:ext cx="1411139" cy="270602"/>
      </dsp:txXfrm>
    </dsp:sp>
    <dsp:sp modelId="{3BD6DB07-5DA0-4B91-A686-44BB5D30278E}">
      <dsp:nvSpPr>
        <dsp:cNvPr id="0" name=""/>
        <dsp:cNvSpPr/>
      </dsp:nvSpPr>
      <dsp:spPr>
        <a:xfrm>
          <a:off x="2162914" y="1579940"/>
          <a:ext cx="1567933" cy="81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145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Walls/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Obstacles</a:t>
          </a:r>
        </a:p>
      </dsp:txBody>
      <dsp:txXfrm>
        <a:off x="2162914" y="1579940"/>
        <a:ext cx="1567933" cy="811806"/>
      </dsp:txXfrm>
    </dsp:sp>
    <dsp:sp modelId="{22D400D9-9660-4608-ABC4-E6FF7B07CD25}">
      <dsp:nvSpPr>
        <dsp:cNvPr id="0" name=""/>
        <dsp:cNvSpPr/>
      </dsp:nvSpPr>
      <dsp:spPr>
        <a:xfrm>
          <a:off x="2476501" y="2211345"/>
          <a:ext cx="1411139" cy="2706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Computer Vision</a:t>
          </a:r>
        </a:p>
      </dsp:txBody>
      <dsp:txXfrm>
        <a:off x="2476501" y="2211345"/>
        <a:ext cx="1411139" cy="270602"/>
      </dsp:txXfrm>
    </dsp:sp>
    <dsp:sp modelId="{53797474-2508-4B43-BB24-7244C06AEA72}">
      <dsp:nvSpPr>
        <dsp:cNvPr id="0" name=""/>
        <dsp:cNvSpPr/>
      </dsp:nvSpPr>
      <dsp:spPr>
        <a:xfrm>
          <a:off x="4266484" y="1579940"/>
          <a:ext cx="1567933" cy="81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145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Rooms</a:t>
          </a:r>
        </a:p>
      </dsp:txBody>
      <dsp:txXfrm>
        <a:off x="4266484" y="1579940"/>
        <a:ext cx="1567933" cy="811806"/>
      </dsp:txXfrm>
    </dsp:sp>
    <dsp:sp modelId="{CDD6C799-0323-426C-8D7D-162DEEFF6480}">
      <dsp:nvSpPr>
        <dsp:cNvPr id="0" name=""/>
        <dsp:cNvSpPr/>
      </dsp:nvSpPr>
      <dsp:spPr>
        <a:xfrm>
          <a:off x="4580070" y="2211345"/>
          <a:ext cx="1411139" cy="2706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YOLOv8 CNN</a:t>
          </a:r>
        </a:p>
      </dsp:txBody>
      <dsp:txXfrm>
        <a:off x="4580070" y="2211345"/>
        <a:ext cx="1411139" cy="270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3B549-82D6-4761-830D-8BD3FCE0DD53}">
      <dsp:nvSpPr>
        <dsp:cNvPr id="0" name=""/>
        <dsp:cNvSpPr/>
      </dsp:nvSpPr>
      <dsp:spPr>
        <a:xfrm>
          <a:off x="209133" y="424"/>
          <a:ext cx="1179889" cy="707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Nodes: </a:t>
          </a:r>
          <a:r>
            <a:rPr lang="en-US" sz="2000" kern="1200">
              <a:latin typeface="Arial"/>
            </a:rPr>
            <a:t>10,000+</a:t>
          </a:r>
          <a:endParaRPr lang="en-US" sz="2000" kern="1200"/>
        </a:p>
      </dsp:txBody>
      <dsp:txXfrm>
        <a:off x="209133" y="424"/>
        <a:ext cx="1179889" cy="707933"/>
      </dsp:txXfrm>
    </dsp:sp>
    <dsp:sp modelId="{96501794-F49D-4A8C-868C-820B65539A16}">
      <dsp:nvSpPr>
        <dsp:cNvPr id="0" name=""/>
        <dsp:cNvSpPr/>
      </dsp:nvSpPr>
      <dsp:spPr>
        <a:xfrm>
          <a:off x="209133" y="826346"/>
          <a:ext cx="1179889" cy="707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Edges: </a:t>
          </a:r>
          <a:r>
            <a:rPr lang="en-US" sz="2000" kern="1200">
              <a:latin typeface="Arial"/>
            </a:rPr>
            <a:t>70,000+</a:t>
          </a:r>
          <a:endParaRPr lang="en-US" sz="2000" kern="1200"/>
        </a:p>
      </dsp:txBody>
      <dsp:txXfrm>
        <a:off x="209133" y="826346"/>
        <a:ext cx="1179889" cy="707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3B549-82D6-4761-830D-8BD3FCE0DD53}">
      <dsp:nvSpPr>
        <dsp:cNvPr id="0" name=""/>
        <dsp:cNvSpPr/>
      </dsp:nvSpPr>
      <dsp:spPr>
        <a:xfrm>
          <a:off x="209133" y="424"/>
          <a:ext cx="1179889" cy="707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Nodes: </a:t>
          </a:r>
          <a:r>
            <a:rPr lang="en-US" sz="2000" kern="1200">
              <a:latin typeface="Arial"/>
            </a:rPr>
            <a:t>500</a:t>
          </a:r>
          <a:endParaRPr lang="en-US" sz="2000" kern="1200"/>
        </a:p>
      </dsp:txBody>
      <dsp:txXfrm>
        <a:off x="209133" y="424"/>
        <a:ext cx="1179889" cy="707933"/>
      </dsp:txXfrm>
    </dsp:sp>
    <dsp:sp modelId="{96501794-F49D-4A8C-868C-820B65539A16}">
      <dsp:nvSpPr>
        <dsp:cNvPr id="0" name=""/>
        <dsp:cNvSpPr/>
      </dsp:nvSpPr>
      <dsp:spPr>
        <a:xfrm>
          <a:off x="209133" y="826346"/>
          <a:ext cx="1179889" cy="707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Edges: </a:t>
          </a:r>
          <a:r>
            <a:rPr lang="en-US" sz="2000" kern="1200">
              <a:latin typeface="Arial"/>
            </a:rPr>
            <a:t>1,800</a:t>
          </a:r>
          <a:endParaRPr lang="en-US" sz="2000" kern="1200"/>
        </a:p>
      </dsp:txBody>
      <dsp:txXfrm>
        <a:off x="209133" y="826346"/>
        <a:ext cx="1179889" cy="707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BC5E-41D2-4A06-B308-B63439A9F8D3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28457-4BE6-456C-AA94-08500EE7E8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602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A371DC0F-46C5-A260-53EE-22069163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>
            <a:extLst>
              <a:ext uri="{FF2B5EF4-FFF2-40B4-BE49-F238E27FC236}">
                <a16:creationId xmlns:a16="http://schemas.microsoft.com/office/drawing/2014/main" id="{F68A20E6-6FC2-4461-D419-62F2AB853A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>
            <a:extLst>
              <a:ext uri="{FF2B5EF4-FFF2-40B4-BE49-F238E27FC236}">
                <a16:creationId xmlns:a16="http://schemas.microsoft.com/office/drawing/2014/main" id="{53093DC5-BD7B-3D56-933E-428E74D29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470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CCC0FE83-CEAA-10F7-73AF-7E45B931A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>
            <a:extLst>
              <a:ext uri="{FF2B5EF4-FFF2-40B4-BE49-F238E27FC236}">
                <a16:creationId xmlns:a16="http://schemas.microsoft.com/office/drawing/2014/main" id="{B7C1EF18-11CC-A1EE-8519-15999949C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>
            <a:extLst>
              <a:ext uri="{FF2B5EF4-FFF2-40B4-BE49-F238E27FC236}">
                <a16:creationId xmlns:a16="http://schemas.microsoft.com/office/drawing/2014/main" id="{20E204FF-1592-30A4-4AB5-3FCBB47CA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23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6639801A-EF80-F77D-7E5D-9E00FDDC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>
            <a:extLst>
              <a:ext uri="{FF2B5EF4-FFF2-40B4-BE49-F238E27FC236}">
                <a16:creationId xmlns:a16="http://schemas.microsoft.com/office/drawing/2014/main" id="{D31DF6D3-009B-A2BC-FBC7-17953D15D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>
            <a:extLst>
              <a:ext uri="{FF2B5EF4-FFF2-40B4-BE49-F238E27FC236}">
                <a16:creationId xmlns:a16="http://schemas.microsoft.com/office/drawing/2014/main" id="{16C5BF94-A8BB-677E-A580-B76C6CBE05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47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5353F24B-4892-0320-E0A1-AA4439C3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>
            <a:extLst>
              <a:ext uri="{FF2B5EF4-FFF2-40B4-BE49-F238E27FC236}">
                <a16:creationId xmlns:a16="http://schemas.microsoft.com/office/drawing/2014/main" id="{DA698472-552D-4FCB-7743-6A20480B27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>
            <a:extLst>
              <a:ext uri="{FF2B5EF4-FFF2-40B4-BE49-F238E27FC236}">
                <a16:creationId xmlns:a16="http://schemas.microsoft.com/office/drawing/2014/main" id="{2CE750E0-8201-6B19-030C-0A2557371A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78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50967" y="1670569"/>
            <a:ext cx="5826800" cy="28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50967" y="4553031"/>
            <a:ext cx="58268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619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4147333" y="2376817"/>
            <a:ext cx="7093600" cy="12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1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4147333" y="3818383"/>
            <a:ext cx="70936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56884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26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960000" y="1872900"/>
            <a:ext cx="1015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4088917"/>
            <a:ext cx="1015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3612237" y="1872900"/>
            <a:ext cx="1015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3612237" y="4088917"/>
            <a:ext cx="1015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6264473" y="1872900"/>
            <a:ext cx="1015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6264473" y="4088917"/>
            <a:ext cx="1015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960000" y="2469691"/>
            <a:ext cx="2125200" cy="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3612237" y="2469691"/>
            <a:ext cx="2125200" cy="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6264473" y="2469691"/>
            <a:ext cx="2125200" cy="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960000" y="4685664"/>
            <a:ext cx="2125200" cy="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3612237" y="4685664"/>
            <a:ext cx="2125200" cy="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6264473" y="4685664"/>
            <a:ext cx="2125200" cy="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960000" y="7222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9600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5010733" y="2582767"/>
            <a:ext cx="431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5010733" y="3244767"/>
            <a:ext cx="4310800" cy="13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490975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>
            <a:spLocks noGrp="1"/>
          </p:cNvSpPr>
          <p:nvPr>
            <p:ph type="subTitle" idx="1"/>
          </p:nvPr>
        </p:nvSpPr>
        <p:spPr>
          <a:xfrm>
            <a:off x="1202467" y="3338167"/>
            <a:ext cx="2928800" cy="2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2"/>
          </p:nvPr>
        </p:nvSpPr>
        <p:spPr>
          <a:xfrm>
            <a:off x="4631509" y="3338167"/>
            <a:ext cx="2928800" cy="2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3"/>
          </p:nvPr>
        </p:nvSpPr>
        <p:spPr>
          <a:xfrm>
            <a:off x="8060561" y="3338167"/>
            <a:ext cx="2928800" cy="2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4"/>
          </p:nvPr>
        </p:nvSpPr>
        <p:spPr>
          <a:xfrm>
            <a:off x="1202467" y="2145633"/>
            <a:ext cx="2928800" cy="10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5"/>
          </p:nvPr>
        </p:nvSpPr>
        <p:spPr>
          <a:xfrm>
            <a:off x="4631515" y="2145633"/>
            <a:ext cx="2928800" cy="10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6"/>
          </p:nvPr>
        </p:nvSpPr>
        <p:spPr>
          <a:xfrm>
            <a:off x="8060561" y="2145633"/>
            <a:ext cx="2928800" cy="10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64" name="Google Shape;164;p15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3409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subTitle" idx="1"/>
          </p:nvPr>
        </p:nvSpPr>
        <p:spPr>
          <a:xfrm>
            <a:off x="3095673" y="2331867"/>
            <a:ext cx="37976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2"/>
          </p:nvPr>
        </p:nvSpPr>
        <p:spPr>
          <a:xfrm>
            <a:off x="7486541" y="2331867"/>
            <a:ext cx="37976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3"/>
          </p:nvPr>
        </p:nvSpPr>
        <p:spPr>
          <a:xfrm>
            <a:off x="3095672" y="4545967"/>
            <a:ext cx="37976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4"/>
          </p:nvPr>
        </p:nvSpPr>
        <p:spPr>
          <a:xfrm>
            <a:off x="7486541" y="4545967"/>
            <a:ext cx="37976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5"/>
          </p:nvPr>
        </p:nvSpPr>
        <p:spPr>
          <a:xfrm>
            <a:off x="3095672" y="1839133"/>
            <a:ext cx="379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6"/>
          </p:nvPr>
        </p:nvSpPr>
        <p:spPr>
          <a:xfrm>
            <a:off x="3095672" y="4053333"/>
            <a:ext cx="379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7"/>
          </p:nvPr>
        </p:nvSpPr>
        <p:spPr>
          <a:xfrm>
            <a:off x="7486505" y="1839133"/>
            <a:ext cx="379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8"/>
          </p:nvPr>
        </p:nvSpPr>
        <p:spPr>
          <a:xfrm>
            <a:off x="7486505" y="4053333"/>
            <a:ext cx="379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420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subTitle" idx="1"/>
          </p:nvPr>
        </p:nvSpPr>
        <p:spPr>
          <a:xfrm>
            <a:off x="960000" y="2280228"/>
            <a:ext cx="28828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2"/>
          </p:nvPr>
        </p:nvSpPr>
        <p:spPr>
          <a:xfrm>
            <a:off x="4654600" y="2280199"/>
            <a:ext cx="28828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ubTitle" idx="3"/>
          </p:nvPr>
        </p:nvSpPr>
        <p:spPr>
          <a:xfrm>
            <a:off x="960000" y="4665067"/>
            <a:ext cx="28828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4"/>
          </p:nvPr>
        </p:nvSpPr>
        <p:spPr>
          <a:xfrm>
            <a:off x="4654600" y="4665061"/>
            <a:ext cx="28828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5"/>
          </p:nvPr>
        </p:nvSpPr>
        <p:spPr>
          <a:xfrm>
            <a:off x="8358225" y="2280199"/>
            <a:ext cx="28828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6"/>
          </p:nvPr>
        </p:nvSpPr>
        <p:spPr>
          <a:xfrm>
            <a:off x="8358225" y="4665061"/>
            <a:ext cx="28828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7"/>
          </p:nvPr>
        </p:nvSpPr>
        <p:spPr>
          <a:xfrm>
            <a:off x="960000" y="1356967"/>
            <a:ext cx="28828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8"/>
          </p:nvPr>
        </p:nvSpPr>
        <p:spPr>
          <a:xfrm>
            <a:off x="4654600" y="1356967"/>
            <a:ext cx="28828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9"/>
          </p:nvPr>
        </p:nvSpPr>
        <p:spPr>
          <a:xfrm>
            <a:off x="8358225" y="1356967"/>
            <a:ext cx="28828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3"/>
          </p:nvPr>
        </p:nvSpPr>
        <p:spPr>
          <a:xfrm>
            <a:off x="960000" y="3737463"/>
            <a:ext cx="28828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4"/>
          </p:nvPr>
        </p:nvSpPr>
        <p:spPr>
          <a:xfrm>
            <a:off x="4654600" y="3737463"/>
            <a:ext cx="28828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5"/>
          </p:nvPr>
        </p:nvSpPr>
        <p:spPr>
          <a:xfrm>
            <a:off x="8358225" y="3737463"/>
            <a:ext cx="28828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06" name="Google Shape;206;p17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8104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5310217" y="719333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1"/>
          </p:nvPr>
        </p:nvSpPr>
        <p:spPr>
          <a:xfrm>
            <a:off x="5310167" y="2293233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5310000" y="4815933"/>
            <a:ext cx="59308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33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333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33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33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01238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691794" y="1006783"/>
            <a:ext cx="4508145" cy="4844448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9079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7255816" y="1791113"/>
            <a:ext cx="3940493" cy="3275777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625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507400" y="3497933"/>
            <a:ext cx="5733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5507400" y="2237667"/>
            <a:ext cx="57336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4760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81200" cy="5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10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4896395" y="3303267"/>
            <a:ext cx="36560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960000" y="3303267"/>
            <a:ext cx="36560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960000" y="2436800"/>
            <a:ext cx="3656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4896391" y="2436800"/>
            <a:ext cx="3656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3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032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7222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640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950967" y="2534484"/>
            <a:ext cx="5742000" cy="26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50967" y="1679917"/>
            <a:ext cx="57420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6692967" y="1286768"/>
            <a:ext cx="2938000" cy="428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4" name="Google Shape;74;p7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510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03313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847400" y="1630185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847400" y="4452585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691800" y="523400"/>
            <a:ext cx="10808400" cy="58112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52326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37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6226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36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38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Rectangle: Rounded Corners 1208">
            <a:extLst>
              <a:ext uri="{FF2B5EF4-FFF2-40B4-BE49-F238E27FC236}">
                <a16:creationId xmlns:a16="http://schemas.microsoft.com/office/drawing/2014/main" id="{4F8310F8-4642-8E85-BCB3-665C73C586C7}"/>
              </a:ext>
            </a:extLst>
          </p:cNvPr>
          <p:cNvSpPr/>
          <p:nvPr/>
        </p:nvSpPr>
        <p:spPr>
          <a:xfrm>
            <a:off x="971746" y="1421951"/>
            <a:ext cx="5044483" cy="28950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1226271" y="1700065"/>
            <a:ext cx="5826800" cy="105296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6533" b="0"/>
              <a:t>ARIADNE:</a:t>
            </a:r>
            <a:endParaRPr sz="4933" b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1226271" y="2625214"/>
            <a:ext cx="5826800" cy="25523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GB" sz="2800"/>
              <a:t>A General Purpose </a:t>
            </a:r>
          </a:p>
          <a:p>
            <a:pPr marL="0" indent="0">
              <a:lnSpc>
                <a:spcPct val="150000"/>
              </a:lnSpc>
            </a:pPr>
            <a:r>
              <a:rPr lang="en-GB" sz="2800"/>
              <a:t>Indoor Navigation System</a:t>
            </a:r>
            <a:endParaRPr sz="2800"/>
          </a:p>
        </p:txBody>
      </p:sp>
      <p:sp>
        <p:nvSpPr>
          <p:cNvPr id="32" name="Google Shape;711;p24">
            <a:extLst>
              <a:ext uri="{FF2B5EF4-FFF2-40B4-BE49-F238E27FC236}">
                <a16:creationId xmlns:a16="http://schemas.microsoft.com/office/drawing/2014/main" id="{2ACEECEC-8EF5-F7AE-969A-059CB2C31FE5}"/>
              </a:ext>
            </a:extLst>
          </p:cNvPr>
          <p:cNvSpPr txBox="1">
            <a:spLocks/>
          </p:cNvSpPr>
          <p:nvPr/>
        </p:nvSpPr>
        <p:spPr>
          <a:xfrm>
            <a:off x="902821" y="4384363"/>
            <a:ext cx="5193179" cy="92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 dirty="0"/>
              <a:t>Developed by undergraduate students</a:t>
            </a:r>
          </a:p>
          <a:p>
            <a:pPr marL="0" indent="0" algn="ctr">
              <a:lnSpc>
                <a:spcPct val="150000"/>
              </a:lnSpc>
            </a:pPr>
            <a:r>
              <a:rPr lang="en-US" sz="1600" kern="0" dirty="0"/>
              <a:t>from the National Technical University of Athens</a:t>
            </a:r>
          </a:p>
          <a:p>
            <a:pPr marL="0" indent="0" algn="ctr">
              <a:lnSpc>
                <a:spcPct val="150000"/>
              </a:lnSpc>
            </a:pPr>
            <a:r>
              <a:rPr lang="en-US" sz="1600" kern="0" dirty="0" err="1"/>
              <a:t>HiPEAC</a:t>
            </a:r>
            <a:r>
              <a:rPr lang="en-US" sz="1600" kern="0" dirty="0"/>
              <a:t> Student Challenge – 21/01/2025 </a:t>
            </a:r>
            <a:endParaRPr lang="en-GB" sz="1600" kern="0" dirty="0"/>
          </a:p>
        </p:txBody>
      </p:sp>
      <p:sp>
        <p:nvSpPr>
          <p:cNvPr id="1214" name="Oval 1213">
            <a:extLst>
              <a:ext uri="{FF2B5EF4-FFF2-40B4-BE49-F238E27FC236}">
                <a16:creationId xmlns:a16="http://schemas.microsoft.com/office/drawing/2014/main" id="{3D683EF9-6B67-DCDE-3581-A73C8269A3AB}"/>
              </a:ext>
            </a:extLst>
          </p:cNvPr>
          <p:cNvSpPr/>
          <p:nvPr/>
        </p:nvSpPr>
        <p:spPr>
          <a:xfrm>
            <a:off x="10553860" y="3388542"/>
            <a:ext cx="795837" cy="7728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13" name="Picture 1212">
            <a:extLst>
              <a:ext uri="{FF2B5EF4-FFF2-40B4-BE49-F238E27FC236}">
                <a16:creationId xmlns:a16="http://schemas.microsoft.com/office/drawing/2014/main" id="{713882CD-CB07-D747-9054-950FF58A4FB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0715425" y="3533576"/>
            <a:ext cx="472706" cy="478455"/>
          </a:xfrm>
          <a:prstGeom prst="rect">
            <a:avLst/>
          </a:prstGeom>
        </p:spPr>
      </p:pic>
      <p:sp>
        <p:nvSpPr>
          <p:cNvPr id="1215" name="Oval 1214">
            <a:extLst>
              <a:ext uri="{FF2B5EF4-FFF2-40B4-BE49-F238E27FC236}">
                <a16:creationId xmlns:a16="http://schemas.microsoft.com/office/drawing/2014/main" id="{C59389AF-5061-0E9B-A626-B104B6121395}"/>
              </a:ext>
            </a:extLst>
          </p:cNvPr>
          <p:cNvSpPr/>
          <p:nvPr/>
        </p:nvSpPr>
        <p:spPr>
          <a:xfrm>
            <a:off x="10558141" y="2071479"/>
            <a:ext cx="795837" cy="77286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8" name="Oval 1217">
            <a:extLst>
              <a:ext uri="{FF2B5EF4-FFF2-40B4-BE49-F238E27FC236}">
                <a16:creationId xmlns:a16="http://schemas.microsoft.com/office/drawing/2014/main" id="{146BD7F3-D29A-07EB-3DD8-766F92F43112}"/>
              </a:ext>
            </a:extLst>
          </p:cNvPr>
          <p:cNvSpPr/>
          <p:nvPr/>
        </p:nvSpPr>
        <p:spPr>
          <a:xfrm>
            <a:off x="7258640" y="2066088"/>
            <a:ext cx="795837" cy="7728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9" name="Oval 1218">
            <a:extLst>
              <a:ext uri="{FF2B5EF4-FFF2-40B4-BE49-F238E27FC236}">
                <a16:creationId xmlns:a16="http://schemas.microsoft.com/office/drawing/2014/main" id="{E1FB653F-2B7E-B36D-EBBF-7A46B2A84776}"/>
              </a:ext>
            </a:extLst>
          </p:cNvPr>
          <p:cNvSpPr/>
          <p:nvPr/>
        </p:nvSpPr>
        <p:spPr>
          <a:xfrm>
            <a:off x="7258639" y="3386372"/>
            <a:ext cx="795837" cy="7728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20" name="Google Shape;865;p45">
            <a:extLst>
              <a:ext uri="{FF2B5EF4-FFF2-40B4-BE49-F238E27FC236}">
                <a16:creationId xmlns:a16="http://schemas.microsoft.com/office/drawing/2014/main" id="{018C710B-203F-3CFC-D410-02518B0BAA88}"/>
              </a:ext>
            </a:extLst>
          </p:cNvPr>
          <p:cNvGrpSpPr/>
          <p:nvPr/>
        </p:nvGrpSpPr>
        <p:grpSpPr>
          <a:xfrm>
            <a:off x="8400746" y="1404017"/>
            <a:ext cx="1771254" cy="4953108"/>
            <a:chOff x="5897285" y="713047"/>
            <a:chExt cx="1321929" cy="3696901"/>
          </a:xfrm>
        </p:grpSpPr>
        <p:grpSp>
          <p:nvGrpSpPr>
            <p:cNvPr id="1221" name="Google Shape;866;p45">
              <a:extLst>
                <a:ext uri="{FF2B5EF4-FFF2-40B4-BE49-F238E27FC236}">
                  <a16:creationId xmlns:a16="http://schemas.microsoft.com/office/drawing/2014/main" id="{87161545-B892-D032-B735-0912B97FECF0}"/>
                </a:ext>
              </a:extLst>
            </p:cNvPr>
            <p:cNvGrpSpPr/>
            <p:nvPr/>
          </p:nvGrpSpPr>
          <p:grpSpPr>
            <a:xfrm>
              <a:off x="5928627" y="713047"/>
              <a:ext cx="1259232" cy="2988105"/>
              <a:chOff x="2780500" y="744300"/>
              <a:chExt cx="1848825" cy="4387175"/>
            </a:xfrm>
          </p:grpSpPr>
          <p:sp>
            <p:nvSpPr>
              <p:cNvPr id="1223" name="Google Shape;867;p45">
                <a:extLst>
                  <a:ext uri="{FF2B5EF4-FFF2-40B4-BE49-F238E27FC236}">
                    <a16:creationId xmlns:a16="http://schemas.microsoft.com/office/drawing/2014/main" id="{1133E2AD-2A61-20E4-E8E5-8846F2D1794E}"/>
                  </a:ext>
                </a:extLst>
              </p:cNvPr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868;p45">
                <a:extLst>
                  <a:ext uri="{FF2B5EF4-FFF2-40B4-BE49-F238E27FC236}">
                    <a16:creationId xmlns:a16="http://schemas.microsoft.com/office/drawing/2014/main" id="{5BD2C74A-E43A-D989-4634-001352C55BEE}"/>
                  </a:ext>
                </a:extLst>
              </p:cNvPr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869;p45">
                <a:extLst>
                  <a:ext uri="{FF2B5EF4-FFF2-40B4-BE49-F238E27FC236}">
                    <a16:creationId xmlns:a16="http://schemas.microsoft.com/office/drawing/2014/main" id="{18329F71-63FC-5032-418A-FF7B1A7BB6E5}"/>
                  </a:ext>
                </a:extLst>
              </p:cNvPr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870;p45">
                <a:extLst>
                  <a:ext uri="{FF2B5EF4-FFF2-40B4-BE49-F238E27FC236}">
                    <a16:creationId xmlns:a16="http://schemas.microsoft.com/office/drawing/2014/main" id="{5E7E331E-C702-349E-8644-B7110AAD0FA2}"/>
                  </a:ext>
                </a:extLst>
              </p:cNvPr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871;p45">
                <a:extLst>
                  <a:ext uri="{FF2B5EF4-FFF2-40B4-BE49-F238E27FC236}">
                    <a16:creationId xmlns:a16="http://schemas.microsoft.com/office/drawing/2014/main" id="{3364AA14-534D-0333-A064-D0B4028566E8}"/>
                  </a:ext>
                </a:extLst>
              </p:cNvPr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872;p45">
                <a:extLst>
                  <a:ext uri="{FF2B5EF4-FFF2-40B4-BE49-F238E27FC236}">
                    <a16:creationId xmlns:a16="http://schemas.microsoft.com/office/drawing/2014/main" id="{8FF2C85C-22D9-56B7-7D50-63915AAD6E9E}"/>
                  </a:ext>
                </a:extLst>
              </p:cNvPr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873;p45">
                <a:extLst>
                  <a:ext uri="{FF2B5EF4-FFF2-40B4-BE49-F238E27FC236}">
                    <a16:creationId xmlns:a16="http://schemas.microsoft.com/office/drawing/2014/main" id="{43061A64-7B2D-5B7D-CCDC-4C341B2CD17D}"/>
                  </a:ext>
                </a:extLst>
              </p:cNvPr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874;p45">
                <a:extLst>
                  <a:ext uri="{FF2B5EF4-FFF2-40B4-BE49-F238E27FC236}">
                    <a16:creationId xmlns:a16="http://schemas.microsoft.com/office/drawing/2014/main" id="{87C54062-96C3-44AF-CD3B-1E0A5CBC6687}"/>
                  </a:ext>
                </a:extLst>
              </p:cNvPr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875;p45">
                <a:extLst>
                  <a:ext uri="{FF2B5EF4-FFF2-40B4-BE49-F238E27FC236}">
                    <a16:creationId xmlns:a16="http://schemas.microsoft.com/office/drawing/2014/main" id="{6DADF7D3-E8C5-6ACD-0503-26E6A03F0B1E}"/>
                  </a:ext>
                </a:extLst>
              </p:cNvPr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876;p45">
                <a:extLst>
                  <a:ext uri="{FF2B5EF4-FFF2-40B4-BE49-F238E27FC236}">
                    <a16:creationId xmlns:a16="http://schemas.microsoft.com/office/drawing/2014/main" id="{04854ADF-B0C5-92F2-F025-23DD4CD582A7}"/>
                  </a:ext>
                </a:extLst>
              </p:cNvPr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877;p45">
                <a:extLst>
                  <a:ext uri="{FF2B5EF4-FFF2-40B4-BE49-F238E27FC236}">
                    <a16:creationId xmlns:a16="http://schemas.microsoft.com/office/drawing/2014/main" id="{C1E91339-F40E-C5CF-9628-0AB628DDC1A7}"/>
                  </a:ext>
                </a:extLst>
              </p:cNvPr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878;p45">
                <a:extLst>
                  <a:ext uri="{FF2B5EF4-FFF2-40B4-BE49-F238E27FC236}">
                    <a16:creationId xmlns:a16="http://schemas.microsoft.com/office/drawing/2014/main" id="{CDB83E6D-EF4C-E2B4-A3C5-949FB69B08BA}"/>
                  </a:ext>
                </a:extLst>
              </p:cNvPr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879;p45">
                <a:extLst>
                  <a:ext uri="{FF2B5EF4-FFF2-40B4-BE49-F238E27FC236}">
                    <a16:creationId xmlns:a16="http://schemas.microsoft.com/office/drawing/2014/main" id="{819E5AFA-72AD-7CC7-4965-DFA825E7E8BC}"/>
                  </a:ext>
                </a:extLst>
              </p:cNvPr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880;p45">
                <a:extLst>
                  <a:ext uri="{FF2B5EF4-FFF2-40B4-BE49-F238E27FC236}">
                    <a16:creationId xmlns:a16="http://schemas.microsoft.com/office/drawing/2014/main" id="{C46C39EF-8D92-5874-12D1-62A477C7C28E}"/>
                  </a:ext>
                </a:extLst>
              </p:cNvPr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881;p45">
                <a:extLst>
                  <a:ext uri="{FF2B5EF4-FFF2-40B4-BE49-F238E27FC236}">
                    <a16:creationId xmlns:a16="http://schemas.microsoft.com/office/drawing/2014/main" id="{6769F421-B14C-CD29-798B-434AE8E48841}"/>
                  </a:ext>
                </a:extLst>
              </p:cNvPr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882;p45">
                <a:extLst>
                  <a:ext uri="{FF2B5EF4-FFF2-40B4-BE49-F238E27FC236}">
                    <a16:creationId xmlns:a16="http://schemas.microsoft.com/office/drawing/2014/main" id="{B3C2EA16-49D1-1867-11E0-9B4CF9B20313}"/>
                  </a:ext>
                </a:extLst>
              </p:cNvPr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883;p45">
                <a:extLst>
                  <a:ext uri="{FF2B5EF4-FFF2-40B4-BE49-F238E27FC236}">
                    <a16:creationId xmlns:a16="http://schemas.microsoft.com/office/drawing/2014/main" id="{17C63630-50AC-5C8F-433E-20F280AA1461}"/>
                  </a:ext>
                </a:extLst>
              </p:cNvPr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884;p45">
                <a:extLst>
                  <a:ext uri="{FF2B5EF4-FFF2-40B4-BE49-F238E27FC236}">
                    <a16:creationId xmlns:a16="http://schemas.microsoft.com/office/drawing/2014/main" id="{37F8B813-EB14-64CA-315E-1591CA370593}"/>
                  </a:ext>
                </a:extLst>
              </p:cNvPr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885;p45">
                <a:extLst>
                  <a:ext uri="{FF2B5EF4-FFF2-40B4-BE49-F238E27FC236}">
                    <a16:creationId xmlns:a16="http://schemas.microsoft.com/office/drawing/2014/main" id="{E4BE7F42-31C0-930E-3FA1-3F46342A9231}"/>
                  </a:ext>
                </a:extLst>
              </p:cNvPr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886;p45">
                <a:extLst>
                  <a:ext uri="{FF2B5EF4-FFF2-40B4-BE49-F238E27FC236}">
                    <a16:creationId xmlns:a16="http://schemas.microsoft.com/office/drawing/2014/main" id="{BC4029F1-E997-1EF6-24A0-7C567ED4B7E2}"/>
                  </a:ext>
                </a:extLst>
              </p:cNvPr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887;p45">
                <a:extLst>
                  <a:ext uri="{FF2B5EF4-FFF2-40B4-BE49-F238E27FC236}">
                    <a16:creationId xmlns:a16="http://schemas.microsoft.com/office/drawing/2014/main" id="{2F56B260-AEE4-7006-FA80-48F57B38788E}"/>
                  </a:ext>
                </a:extLst>
              </p:cNvPr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888;p45">
                <a:extLst>
                  <a:ext uri="{FF2B5EF4-FFF2-40B4-BE49-F238E27FC236}">
                    <a16:creationId xmlns:a16="http://schemas.microsoft.com/office/drawing/2014/main" id="{CA85C06E-54FF-49BC-9283-D18D75872936}"/>
                  </a:ext>
                </a:extLst>
              </p:cNvPr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889;p45">
                <a:extLst>
                  <a:ext uri="{FF2B5EF4-FFF2-40B4-BE49-F238E27FC236}">
                    <a16:creationId xmlns:a16="http://schemas.microsoft.com/office/drawing/2014/main" id="{6395EF52-D5D6-2EFA-1CF6-0F05D874FCCF}"/>
                  </a:ext>
                </a:extLst>
              </p:cNvPr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890;p45">
                <a:extLst>
                  <a:ext uri="{FF2B5EF4-FFF2-40B4-BE49-F238E27FC236}">
                    <a16:creationId xmlns:a16="http://schemas.microsoft.com/office/drawing/2014/main" id="{46701157-CA95-987A-BA97-4748067D1C7F}"/>
                  </a:ext>
                </a:extLst>
              </p:cNvPr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2" name="Google Shape;891;p45">
              <a:extLst>
                <a:ext uri="{FF2B5EF4-FFF2-40B4-BE49-F238E27FC236}">
                  <a16:creationId xmlns:a16="http://schemas.microsoft.com/office/drawing/2014/main" id="{FB89FC2B-4257-AEAE-11D7-33E8AD9EF9A8}"/>
                </a:ext>
              </a:extLst>
            </p:cNvPr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9" name="Picture 8" descr="Floor plan - Free real estate icons">
            <a:extLst>
              <a:ext uri="{FF2B5EF4-FFF2-40B4-BE49-F238E27FC236}">
                <a16:creationId xmlns:a16="http://schemas.microsoft.com/office/drawing/2014/main" id="{34038FC0-881E-AFDE-8CD0-5CAD54E6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56" y="2243689"/>
            <a:ext cx="459920" cy="45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2" name="Picture 14" descr="Mobile app - Free people icons">
            <a:extLst>
              <a:ext uri="{FF2B5EF4-FFF2-40B4-BE49-F238E27FC236}">
                <a16:creationId xmlns:a16="http://schemas.microsoft.com/office/drawing/2014/main" id="{DE1D6A00-2C1F-FC3D-B704-64BD87FD4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800" y="2210006"/>
            <a:ext cx="507622" cy="50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5" name="Picture 20" descr="Bluetooth - Free multimedia icons">
            <a:extLst>
              <a:ext uri="{FF2B5EF4-FFF2-40B4-BE49-F238E27FC236}">
                <a16:creationId xmlns:a16="http://schemas.microsoft.com/office/drawing/2014/main" id="{A32000E6-5009-2C67-2DBD-742966A2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81" y="3540825"/>
            <a:ext cx="463955" cy="46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ACC13-C5D1-9050-743B-959EEC33DD72}"/>
              </a:ext>
            </a:extLst>
          </p:cNvPr>
          <p:cNvSpPr txBox="1"/>
          <p:nvPr/>
        </p:nvSpPr>
        <p:spPr>
          <a:xfrm>
            <a:off x="761999" y="535459"/>
            <a:ext cx="3216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Open Sans"/>
                <a:ea typeface="Open Sans"/>
                <a:cs typeface="Arial"/>
              </a:rPr>
              <a:t>Room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B86BC-4E7B-85E4-9442-913D3ADF802E}"/>
              </a:ext>
            </a:extLst>
          </p:cNvPr>
          <p:cNvSpPr txBox="1"/>
          <p:nvPr/>
        </p:nvSpPr>
        <p:spPr>
          <a:xfrm>
            <a:off x="5261918" y="597242"/>
            <a:ext cx="62854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595959"/>
                </a:solidFill>
                <a:latin typeface="Open Sans"/>
                <a:ea typeface="Open Sans"/>
                <a:cs typeface="Arial"/>
              </a:rPr>
              <a:t>Use of YOLOv8 CNN model with instance segmentation</a:t>
            </a:r>
            <a:endParaRPr lang="en-US" i="1">
              <a:latin typeface="Open Sans"/>
              <a:ea typeface="Open Sans"/>
              <a:cs typeface="Arial"/>
            </a:endParaRPr>
          </a:p>
        </p:txBody>
      </p:sp>
      <p:pic>
        <p:nvPicPr>
          <p:cNvPr id="6" name="Picture 5" descr="A floor plan of a house&#10;&#10;AI-generated content may be incorrect.">
            <a:extLst>
              <a:ext uri="{FF2B5EF4-FFF2-40B4-BE49-F238E27FC236}">
                <a16:creationId xmlns:a16="http://schemas.microsoft.com/office/drawing/2014/main" id="{31DCAD73-7898-383B-6F86-DD20C2FC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16" y="1277382"/>
            <a:ext cx="1896764" cy="2295269"/>
          </a:xfrm>
          <a:prstGeom prst="rect">
            <a:avLst/>
          </a:prstGeom>
        </p:spPr>
      </p:pic>
      <p:pic>
        <p:nvPicPr>
          <p:cNvPr id="7" name="Picture 6" descr="A purple and green rectangles&#10;&#10;AI-generated content may be incorrect.">
            <a:extLst>
              <a:ext uri="{FF2B5EF4-FFF2-40B4-BE49-F238E27FC236}">
                <a16:creationId xmlns:a16="http://schemas.microsoft.com/office/drawing/2014/main" id="{EF32B2DC-79AA-5D44-352C-D2E5B23F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61" t="6719" r="12598" b="7611"/>
          <a:stretch/>
        </p:blipFill>
        <p:spPr>
          <a:xfrm>
            <a:off x="2692229" y="1277379"/>
            <a:ext cx="1885158" cy="2291012"/>
          </a:xfrm>
          <a:prstGeom prst="rect">
            <a:avLst/>
          </a:prstGeom>
        </p:spPr>
      </p:pic>
      <p:pic>
        <p:nvPicPr>
          <p:cNvPr id="10" name="Picture 9" descr="A floor plan of a building&#10;&#10;AI-generated content may be incorrect.">
            <a:extLst>
              <a:ext uri="{FF2B5EF4-FFF2-40B4-BE49-F238E27FC236}">
                <a16:creationId xmlns:a16="http://schemas.microsoft.com/office/drawing/2014/main" id="{33F69BDF-E9A1-9BBC-BC00-26A9F7933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389" y="4176324"/>
            <a:ext cx="3720413" cy="1996133"/>
          </a:xfrm>
          <a:prstGeom prst="rect">
            <a:avLst/>
          </a:prstGeom>
        </p:spPr>
      </p:pic>
      <p:pic>
        <p:nvPicPr>
          <p:cNvPr id="12" name="Picture 11" descr="A colorful floor plan of a building&#10;&#10;AI-generated content may be incorrect.">
            <a:extLst>
              <a:ext uri="{FF2B5EF4-FFF2-40B4-BE49-F238E27FC236}">
                <a16:creationId xmlns:a16="http://schemas.microsoft.com/office/drawing/2014/main" id="{9358A4CC-D284-A0B2-137A-1A91A66A6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207" y="4174780"/>
            <a:ext cx="3776534" cy="1978627"/>
          </a:xfrm>
          <a:prstGeom prst="rect">
            <a:avLst/>
          </a:prstGeom>
        </p:spPr>
      </p:pic>
      <p:pic>
        <p:nvPicPr>
          <p:cNvPr id="13" name="Picture 12" descr="A floor plan of a building&#10;&#10;AI-generated content may be incorrect.">
            <a:extLst>
              <a:ext uri="{FF2B5EF4-FFF2-40B4-BE49-F238E27FC236}">
                <a16:creationId xmlns:a16="http://schemas.microsoft.com/office/drawing/2014/main" id="{866D06E8-F139-7737-29E9-1E2AA03021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00" r="2620" b="3667"/>
          <a:stretch/>
        </p:blipFill>
        <p:spPr>
          <a:xfrm>
            <a:off x="4829048" y="1060621"/>
            <a:ext cx="3229626" cy="2881059"/>
          </a:xfrm>
          <a:prstGeom prst="rect">
            <a:avLst/>
          </a:prstGeom>
        </p:spPr>
      </p:pic>
      <p:pic>
        <p:nvPicPr>
          <p:cNvPr id="15" name="Picture 14" descr="A map of a building&#10;&#10;AI-generated content may be incorrect.">
            <a:extLst>
              <a:ext uri="{FF2B5EF4-FFF2-40B4-BE49-F238E27FC236}">
                <a16:creationId xmlns:a16="http://schemas.microsoft.com/office/drawing/2014/main" id="{1C6AEF92-69BC-92B7-6F3E-18B09B674B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497" t="3020" r="324" b="3020"/>
          <a:stretch/>
        </p:blipFill>
        <p:spPr>
          <a:xfrm>
            <a:off x="8067935" y="1060621"/>
            <a:ext cx="3214730" cy="288421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C9F76C-C6E5-9FF0-1304-0BE92E6915B5}"/>
              </a:ext>
            </a:extLst>
          </p:cNvPr>
          <p:cNvSpPr/>
          <p:nvPr/>
        </p:nvSpPr>
        <p:spPr>
          <a:xfrm>
            <a:off x="782593" y="1153296"/>
            <a:ext cx="3820300" cy="267729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6DFB1C-BDCF-A7F7-B963-BE5D9260B622}"/>
              </a:ext>
            </a:extLst>
          </p:cNvPr>
          <p:cNvSpPr/>
          <p:nvPr/>
        </p:nvSpPr>
        <p:spPr>
          <a:xfrm>
            <a:off x="1771134" y="4036538"/>
            <a:ext cx="8515865" cy="213154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3FFC78-B846-5930-A2A8-FA2DA526518E}"/>
              </a:ext>
            </a:extLst>
          </p:cNvPr>
          <p:cNvSpPr/>
          <p:nvPr/>
        </p:nvSpPr>
        <p:spPr>
          <a:xfrm>
            <a:off x="4705867" y="1060621"/>
            <a:ext cx="6724130" cy="28832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6AF0C-2A1F-6E3D-D9A0-FF3EFB0289AE}"/>
              </a:ext>
            </a:extLst>
          </p:cNvPr>
          <p:cNvSpPr txBox="1"/>
          <p:nvPr/>
        </p:nvSpPr>
        <p:spPr>
          <a:xfrm>
            <a:off x="11648468" y="6341111"/>
            <a:ext cx="3272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9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6048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1DD9E0-3276-3349-16B8-D5F7056E03B6}"/>
              </a:ext>
            </a:extLst>
          </p:cNvPr>
          <p:cNvSpPr txBox="1"/>
          <p:nvPr/>
        </p:nvSpPr>
        <p:spPr>
          <a:xfrm>
            <a:off x="799266" y="625192"/>
            <a:ext cx="3051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Open Sans"/>
                <a:ea typeface="Open Sans"/>
                <a:cs typeface="Arial"/>
              </a:rPr>
              <a:t>Wall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F3205-139B-6AE7-D7F1-D58A550621EA}"/>
              </a:ext>
            </a:extLst>
          </p:cNvPr>
          <p:cNvSpPr txBox="1"/>
          <p:nvPr/>
        </p:nvSpPr>
        <p:spPr>
          <a:xfrm>
            <a:off x="1712540" y="4508491"/>
            <a:ext cx="40712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Open Sans"/>
                <a:ea typeface="Open Sans"/>
                <a:cs typeface="Arial"/>
              </a:rPr>
              <a:t>Simple door bounding box removal may result in information loss</a:t>
            </a:r>
          </a:p>
        </p:txBody>
      </p:sp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99895C0E-3425-5B37-91B0-4F44AD8BE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82320" y="4508491"/>
            <a:ext cx="609599" cy="65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5953CC-B780-A304-00DF-7AC0255287A5}"/>
              </a:ext>
            </a:extLst>
          </p:cNvPr>
          <p:cNvSpPr txBox="1"/>
          <p:nvPr/>
        </p:nvSpPr>
        <p:spPr>
          <a:xfrm>
            <a:off x="6457950" y="5245323"/>
            <a:ext cx="455294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Open Sans"/>
                <a:ea typeface="Open Sans"/>
                <a:cs typeface="Arial"/>
              </a:rPr>
              <a:t>After removing the doors we find the contours of the binary image to detect walls and obstacles</a:t>
            </a:r>
            <a:endParaRPr lang="en-US">
              <a:latin typeface="Open Sans"/>
              <a:ea typeface="Open Sans"/>
            </a:endParaRPr>
          </a:p>
        </p:txBody>
      </p:sp>
      <p:pic>
        <p:nvPicPr>
          <p:cNvPr id="2" name="Picture 1" descr="A blueprint of a room&#10;&#10;AI-generated content may be incorrect.">
            <a:extLst>
              <a:ext uri="{FF2B5EF4-FFF2-40B4-BE49-F238E27FC236}">
                <a16:creationId xmlns:a16="http://schemas.microsoft.com/office/drawing/2014/main" id="{F867160C-C6C0-E6BF-874C-1F901D62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701" y="1570791"/>
            <a:ext cx="1856980" cy="2437148"/>
          </a:xfrm>
          <a:prstGeom prst="rect">
            <a:avLst/>
          </a:prstGeom>
        </p:spPr>
      </p:pic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A48E76B3-A22E-65DD-2AA6-1E3D4EFDEC4A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pic>
        <p:nvPicPr>
          <p:cNvPr id="8" name="Εικόνα 7" descr="Εικόνα που περιέχει κείμενο, ζωγραφιά, διάγραμμα, σκίτσο/σχέδιο&#10;&#10;Περιγραφή που δημιουργήθηκε αυτόματα">
            <a:extLst>
              <a:ext uri="{FF2B5EF4-FFF2-40B4-BE49-F238E27FC236}">
                <a16:creationId xmlns:a16="http://schemas.microsoft.com/office/drawing/2014/main" id="{0BA7B2C4-AFAF-0D10-EE5A-DD2AC5BDF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6" t="57857" r="6865" b="7301"/>
          <a:stretch/>
        </p:blipFill>
        <p:spPr>
          <a:xfrm>
            <a:off x="6503717" y="943147"/>
            <a:ext cx="4447119" cy="4198466"/>
          </a:xfrm>
          <a:prstGeom prst="rect">
            <a:avLst/>
          </a:prstGeom>
        </p:spPr>
      </p:pic>
      <p:pic>
        <p:nvPicPr>
          <p:cNvPr id="18" name="Εικόνα 17" descr="Εικόνα που περιέχει μικρόφωνο&#10;&#10;Περιγραφή που δημιουργήθηκε αυτόματα με μέτριο επίπεδο εμπιστοσύνης">
            <a:extLst>
              <a:ext uri="{FF2B5EF4-FFF2-40B4-BE49-F238E27FC236}">
                <a16:creationId xmlns:a16="http://schemas.microsoft.com/office/drawing/2014/main" id="{352EC086-4FD2-0122-D2EE-9ECB3FE83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91" y="1256195"/>
            <a:ext cx="970568" cy="1739698"/>
          </a:xfrm>
          <a:prstGeom prst="rect">
            <a:avLst/>
          </a:prstGeom>
        </p:spPr>
      </p:pic>
      <p:pic>
        <p:nvPicPr>
          <p:cNvPr id="20" name="Εικόνα 19" descr="Εικόνα που περιέχει σπαθί&#10;&#10;Περιγραφή που δημιουργήθηκε αυτόματα με μέτριο επίπεδο εμπιστοσύνης">
            <a:extLst>
              <a:ext uri="{FF2B5EF4-FFF2-40B4-BE49-F238E27FC236}">
                <a16:creationId xmlns:a16="http://schemas.microsoft.com/office/drawing/2014/main" id="{36F646E7-8C2A-14F5-6DB0-E1073D01E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59" y="3064716"/>
            <a:ext cx="1474801" cy="1176108"/>
          </a:xfrm>
          <a:prstGeom prst="rect">
            <a:avLst/>
          </a:prstGeom>
        </p:spPr>
      </p:pic>
      <p:cxnSp>
        <p:nvCxnSpPr>
          <p:cNvPr id="22" name="Γραμμή σύνδεσης: Γωνιώδης 21">
            <a:extLst>
              <a:ext uri="{FF2B5EF4-FFF2-40B4-BE49-F238E27FC236}">
                <a16:creationId xmlns:a16="http://schemas.microsoft.com/office/drawing/2014/main" id="{90BAEA38-20A9-21A9-D3B4-5ADC541FADB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019300" y="2789365"/>
            <a:ext cx="1933959" cy="863405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Γραμμή σύνδεσης: Γωνιώδης 22">
            <a:extLst>
              <a:ext uri="{FF2B5EF4-FFF2-40B4-BE49-F238E27FC236}">
                <a16:creationId xmlns:a16="http://schemas.microsoft.com/office/drawing/2014/main" id="{EF38979E-77DA-D6F4-0EAB-5316165F1BC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111375" y="2126044"/>
            <a:ext cx="2346116" cy="25838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Εικόνα 25" descr="Εικόνα που περιέχει σκίτσο/σχέδιο, κείμενο, λευκό, clipart&#10;&#10;Περιγραφή που δημιουργήθηκε αυτόματα">
            <a:extLst>
              <a:ext uri="{FF2B5EF4-FFF2-40B4-BE49-F238E27FC236}">
                <a16:creationId xmlns:a16="http://schemas.microsoft.com/office/drawing/2014/main" id="{6BD9DBD2-6F1C-ED44-AD01-FD342591C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91" y="1256195"/>
            <a:ext cx="970568" cy="1739698"/>
          </a:xfrm>
          <a:prstGeom prst="rect">
            <a:avLst/>
          </a:prstGeom>
        </p:spPr>
      </p:pic>
      <p:pic>
        <p:nvPicPr>
          <p:cNvPr id="28" name="Εικόνα 27" descr="Εικόνα που περιέχει σκίτσο/σχέδιο, λευκό, μαύρο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7FB7F2C-FE32-B997-4DF7-496687B4D3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58" y="3064716"/>
            <a:ext cx="1474801" cy="11761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3BA1E2-B3E9-76D1-2923-11BB28F2609D}"/>
              </a:ext>
            </a:extLst>
          </p:cNvPr>
          <p:cNvSpPr txBox="1"/>
          <p:nvPr/>
        </p:nvSpPr>
        <p:spPr>
          <a:xfrm>
            <a:off x="1712540" y="5149264"/>
            <a:ext cx="40712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>
                <a:latin typeface="Open Sans"/>
                <a:ea typeface="Open Sans"/>
                <a:cs typeface="Arial"/>
              </a:rPr>
              <a:t>Solution</a:t>
            </a:r>
            <a:r>
              <a:rPr lang="en-US" i="1">
                <a:latin typeface="Open Sans"/>
                <a:ea typeface="Open Sans"/>
                <a:cs typeface="Arial"/>
              </a:rPr>
              <a:t>: Use multi-</a:t>
            </a:r>
            <a:r>
              <a:rPr lang="en-US" i="1" err="1">
                <a:latin typeface="Open Sans"/>
                <a:ea typeface="Open Sans"/>
                <a:cs typeface="Arial"/>
              </a:rPr>
              <a:t>otsu</a:t>
            </a:r>
            <a:r>
              <a:rPr lang="en-US" i="1">
                <a:latin typeface="Open Sans"/>
                <a:ea typeface="Open Sans"/>
                <a:cs typeface="Arial"/>
              </a:rPr>
              <a:t> thresholding to only remove doors</a:t>
            </a:r>
            <a:endParaRPr lang="en-US" i="1"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D748B-249D-9690-7E86-115DF9B2F049}"/>
              </a:ext>
            </a:extLst>
          </p:cNvPr>
          <p:cNvSpPr txBox="1"/>
          <p:nvPr/>
        </p:nvSpPr>
        <p:spPr>
          <a:xfrm>
            <a:off x="11648468" y="6341111"/>
            <a:ext cx="6221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10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941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C49A4829-6385-72B5-96C7-481389D29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46" y="1273066"/>
            <a:ext cx="5260899" cy="4718296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56133B2A-386D-29D5-D054-6727A3032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49" y="1273070"/>
            <a:ext cx="5260899" cy="4718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FB4CC-1587-265C-18CC-D7DA68D943C8}"/>
              </a:ext>
            </a:extLst>
          </p:cNvPr>
          <p:cNvSpPr txBox="1"/>
          <p:nvPr/>
        </p:nvSpPr>
        <p:spPr>
          <a:xfrm>
            <a:off x="799266" y="625192"/>
            <a:ext cx="40890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Open Sans"/>
                <a:ea typeface="Open Sans"/>
                <a:cs typeface="Arial"/>
              </a:rPr>
              <a:t>Graph Construction</a:t>
            </a:r>
          </a:p>
        </p:txBody>
      </p:sp>
      <p:pic>
        <p:nvPicPr>
          <p:cNvPr id="8" name="Εικόνα 7" descr="Εικόνα που περιέχει σκίτσο/σχέδιο, διάγραμμα, ζωγραφιά, κύκλος&#10;&#10;Περιγραφή που δημιουργήθηκε αυτόματα">
            <a:extLst>
              <a:ext uri="{FF2B5EF4-FFF2-40B4-BE49-F238E27FC236}">
                <a16:creationId xmlns:a16="http://schemas.microsoft.com/office/drawing/2014/main" id="{36C9AEF0-BD97-EB65-8254-AF968652F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273069"/>
            <a:ext cx="5260899" cy="4718295"/>
          </a:xfrm>
          <a:prstGeom prst="rect">
            <a:avLst/>
          </a:prstGeom>
        </p:spPr>
      </p:pic>
      <p:pic>
        <p:nvPicPr>
          <p:cNvPr id="10" name="Εικόνα 9" descr="Εικόνα που περιέχει σκίτσο/σχέδιο, διάγραμμα, ζωγραφιά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26186FBE-66AF-F77A-1A1A-D15F6177A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273068"/>
            <a:ext cx="5260899" cy="4718295"/>
          </a:xfrm>
          <a:prstGeom prst="rect">
            <a:avLst/>
          </a:prstGeom>
        </p:spPr>
      </p:pic>
      <p:graphicFrame>
        <p:nvGraphicFramePr>
          <p:cNvPr id="12" name="Διάγραμμα 11">
            <a:extLst>
              <a:ext uri="{FF2B5EF4-FFF2-40B4-BE49-F238E27FC236}">
                <a16:creationId xmlns:a16="http://schemas.microsoft.com/office/drawing/2014/main" id="{0A4388A2-958B-F05B-5C52-1214C34CD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02429"/>
              </p:ext>
            </p:extLst>
          </p:nvPr>
        </p:nvGraphicFramePr>
        <p:xfrm>
          <a:off x="799266" y="1343641"/>
          <a:ext cx="1598157" cy="1534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3" name="Διάγραμμα 12">
            <a:extLst>
              <a:ext uri="{FF2B5EF4-FFF2-40B4-BE49-F238E27FC236}">
                <a16:creationId xmlns:a16="http://schemas.microsoft.com/office/drawing/2014/main" id="{60D9033E-9736-0E41-B83E-62B7ECBEAC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685828"/>
              </p:ext>
            </p:extLst>
          </p:nvPr>
        </p:nvGraphicFramePr>
        <p:xfrm>
          <a:off x="6095996" y="1343640"/>
          <a:ext cx="1598157" cy="1534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Google Shape;711;p24">
            <a:extLst>
              <a:ext uri="{FF2B5EF4-FFF2-40B4-BE49-F238E27FC236}">
                <a16:creationId xmlns:a16="http://schemas.microsoft.com/office/drawing/2014/main" id="{EAE0F13A-C562-7489-A152-0307704BB387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7FF8E-2A4A-0731-F3FD-C53D171443A1}"/>
              </a:ext>
            </a:extLst>
          </p:cNvPr>
          <p:cNvSpPr txBox="1"/>
          <p:nvPr/>
        </p:nvSpPr>
        <p:spPr>
          <a:xfrm>
            <a:off x="11648468" y="6341111"/>
            <a:ext cx="5435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11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32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21576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6E4736-2009-7918-759E-C660320388A0}"/>
              </a:ext>
            </a:extLst>
          </p:cNvPr>
          <p:cNvSpPr txBox="1"/>
          <p:nvPr/>
        </p:nvSpPr>
        <p:spPr>
          <a:xfrm>
            <a:off x="762980" y="659516"/>
            <a:ext cx="43397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Open Sans"/>
                <a:ea typeface="Open Sans"/>
                <a:cs typeface="Arial"/>
              </a:rPr>
              <a:t>ARIADNE System Demo</a:t>
            </a:r>
          </a:p>
        </p:txBody>
      </p:sp>
      <p:pic>
        <p:nvPicPr>
          <p:cNvPr id="5" name="2025-01-16 21-51-45">
            <a:hlinkClick r:id="" action="ppaction://media"/>
            <a:extLst>
              <a:ext uri="{FF2B5EF4-FFF2-40B4-BE49-F238E27FC236}">
                <a16:creationId xmlns:a16="http://schemas.microsoft.com/office/drawing/2014/main" id="{47CDDAFA-2694-481D-C6E0-ECF94D8D1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6083" y="1180605"/>
            <a:ext cx="9159834" cy="5110348"/>
          </a:xfrm>
          <a:prstGeom prst="rect">
            <a:avLst/>
          </a:prstGeom>
        </p:spPr>
      </p:pic>
      <p:sp>
        <p:nvSpPr>
          <p:cNvPr id="2" name="Google Shape;711;p24">
            <a:extLst>
              <a:ext uri="{FF2B5EF4-FFF2-40B4-BE49-F238E27FC236}">
                <a16:creationId xmlns:a16="http://schemas.microsoft.com/office/drawing/2014/main" id="{BB5A5E61-22F3-9602-4274-BE6CFBCB427A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82D08-D08C-B4DF-EEFA-55CF9A247689}"/>
              </a:ext>
            </a:extLst>
          </p:cNvPr>
          <p:cNvSpPr txBox="1"/>
          <p:nvPr/>
        </p:nvSpPr>
        <p:spPr>
          <a:xfrm>
            <a:off x="11648468" y="6341111"/>
            <a:ext cx="5435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12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627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B0E59F-84FA-B2EC-AC0A-1762D48D0056}"/>
              </a:ext>
            </a:extLst>
          </p:cNvPr>
          <p:cNvSpPr txBox="1"/>
          <p:nvPr/>
        </p:nvSpPr>
        <p:spPr>
          <a:xfrm>
            <a:off x="752104" y="672935"/>
            <a:ext cx="67709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Open Sans"/>
                <a:ea typeface="Open Sans"/>
                <a:cs typeface="Arial"/>
              </a:rPr>
              <a:t>ARIADNE Mobile Application Demo</a:t>
            </a:r>
            <a:endParaRPr lang="en-US" sz="2800" b="1">
              <a:latin typeface="Open Sans"/>
              <a:ea typeface="Open Sans"/>
            </a:endParaRPr>
          </a:p>
        </p:txBody>
      </p:sp>
      <p:pic>
        <p:nvPicPr>
          <p:cNvPr id="2" name="sgL5iqnl">
            <a:hlinkClick r:id="" action="ppaction://media"/>
            <a:extLst>
              <a:ext uri="{FF2B5EF4-FFF2-40B4-BE49-F238E27FC236}">
                <a16:creationId xmlns:a16="http://schemas.microsoft.com/office/drawing/2014/main" id="{770B1A66-69D8-443F-42E5-7B396E98C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5223" y="1190031"/>
            <a:ext cx="2540772" cy="5064212"/>
          </a:xfrm>
          <a:prstGeom prst="rect">
            <a:avLst/>
          </a:prstGeom>
        </p:spPr>
      </p:pic>
      <p:sp>
        <p:nvSpPr>
          <p:cNvPr id="5" name="Google Shape;711;p24">
            <a:extLst>
              <a:ext uri="{FF2B5EF4-FFF2-40B4-BE49-F238E27FC236}">
                <a16:creationId xmlns:a16="http://schemas.microsoft.com/office/drawing/2014/main" id="{E7F7BEF5-757A-B028-50DC-0BAF13AA83A9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7BEAC-4606-F3FD-278A-165EDD3A4522}"/>
              </a:ext>
            </a:extLst>
          </p:cNvPr>
          <p:cNvSpPr txBox="1"/>
          <p:nvPr/>
        </p:nvSpPr>
        <p:spPr>
          <a:xfrm>
            <a:off x="11648468" y="6341111"/>
            <a:ext cx="5435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13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3012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5554D-997C-1562-4CE7-F869DA8C1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14B0E4-DB27-BB1F-BC55-4A61F038816C}"/>
              </a:ext>
            </a:extLst>
          </p:cNvPr>
          <p:cNvSpPr/>
          <p:nvPr/>
        </p:nvSpPr>
        <p:spPr>
          <a:xfrm>
            <a:off x="3271937" y="2056095"/>
            <a:ext cx="5648124" cy="8259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711;p24">
            <a:extLst>
              <a:ext uri="{FF2B5EF4-FFF2-40B4-BE49-F238E27FC236}">
                <a16:creationId xmlns:a16="http://schemas.microsoft.com/office/drawing/2014/main" id="{4441FC86-6286-B34C-3283-83B6F3443511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9477A-B3A1-63A2-FCB4-B5077010EB2A}"/>
              </a:ext>
            </a:extLst>
          </p:cNvPr>
          <p:cNvSpPr txBox="1"/>
          <p:nvPr/>
        </p:nvSpPr>
        <p:spPr>
          <a:xfrm>
            <a:off x="2710543" y="2207440"/>
            <a:ext cx="67709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Open Sans"/>
                <a:ea typeface="Open Sans"/>
                <a:cs typeface="Arial"/>
              </a:rPr>
              <a:t>Thank you for your attention!</a:t>
            </a:r>
            <a:endParaRPr lang="en-US" sz="2800" b="1">
              <a:latin typeface="Open Sans"/>
              <a:ea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D277C-2C23-2B84-6B0C-96C44AE313D7}"/>
              </a:ext>
            </a:extLst>
          </p:cNvPr>
          <p:cNvSpPr txBox="1"/>
          <p:nvPr/>
        </p:nvSpPr>
        <p:spPr>
          <a:xfrm>
            <a:off x="4486038" y="3400822"/>
            <a:ext cx="3219920" cy="25853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Athanasios </a:t>
            </a: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Tsoukleidis-Karydakis</a:t>
            </a:r>
            <a:endParaRPr lang="en-GB" sz="1600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Dimitrios-David </a:t>
            </a: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Gerokonstantis</a:t>
            </a:r>
            <a:b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Dionisios</a:t>
            </a:r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Rafail</a:t>
            </a:r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Defteraios</a:t>
            </a:r>
            <a:b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Epimenidis</a:t>
            </a:r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Kountourakis</a:t>
            </a:r>
            <a:endParaRPr lang="en-GB" sz="1600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Filippos </a:t>
            </a: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Sevastakis</a:t>
            </a:r>
            <a:b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Konstantinos Ioannou</a:t>
            </a:r>
            <a:b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Maria </a:t>
            </a: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Zerva</a:t>
            </a:r>
            <a:b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Savvina</a:t>
            </a:r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6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Nastou</a:t>
            </a:r>
            <a:b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GB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Spyros Papadopoulos</a:t>
            </a:r>
          </a:p>
          <a:p>
            <a:pPr algn="ctr"/>
            <a:endParaRPr lang="en-U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92340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DE1F46-7BC0-958D-9CF3-FDB10AF2E964}"/>
              </a:ext>
            </a:extLst>
          </p:cNvPr>
          <p:cNvSpPr txBox="1"/>
          <p:nvPr/>
        </p:nvSpPr>
        <p:spPr>
          <a:xfrm>
            <a:off x="783084" y="670795"/>
            <a:ext cx="6144984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ARIADNE System Architecture</a:t>
            </a:r>
            <a:endParaRPr lang="en-US" sz="2800" b="1">
              <a:latin typeface="Open Sans"/>
              <a:ea typeface="Open Sans"/>
              <a:cs typeface="Arial"/>
            </a:endParaRPr>
          </a:p>
          <a:p>
            <a:pPr algn="l"/>
            <a:endParaRPr lang="en-US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877D7-5FA8-7A97-C73D-D83AB846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251" y="1287483"/>
            <a:ext cx="5824276" cy="4886695"/>
          </a:xfrm>
          <a:prstGeom prst="rect">
            <a:avLst/>
          </a:prstGeom>
        </p:spPr>
      </p:pic>
      <p:sp>
        <p:nvSpPr>
          <p:cNvPr id="5" name="Google Shape;711;p24">
            <a:extLst>
              <a:ext uri="{FF2B5EF4-FFF2-40B4-BE49-F238E27FC236}">
                <a16:creationId xmlns:a16="http://schemas.microsoft.com/office/drawing/2014/main" id="{1021E502-7548-880D-324C-EA1343A85FB1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F13A7-0D94-2F72-C531-8D25D248E52B}"/>
              </a:ext>
            </a:extLst>
          </p:cNvPr>
          <p:cNvSpPr txBox="1"/>
          <p:nvPr/>
        </p:nvSpPr>
        <p:spPr>
          <a:xfrm>
            <a:off x="11648468" y="6341111"/>
            <a:ext cx="3272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1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4606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DA7EEF08-48C0-8437-FC61-0C36A79A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35;p25">
            <a:extLst>
              <a:ext uri="{FF2B5EF4-FFF2-40B4-BE49-F238E27FC236}">
                <a16:creationId xmlns:a16="http://schemas.microsoft.com/office/drawing/2014/main" id="{BE6727D0-0E7A-1635-F27F-7810E25188DC}"/>
              </a:ext>
            </a:extLst>
          </p:cNvPr>
          <p:cNvGrpSpPr/>
          <p:nvPr/>
        </p:nvGrpSpPr>
        <p:grpSpPr>
          <a:xfrm>
            <a:off x="9728189" y="727203"/>
            <a:ext cx="1654735" cy="726700"/>
            <a:chOff x="6947135" y="2460525"/>
            <a:chExt cx="1239905" cy="584116"/>
          </a:xfrm>
        </p:grpSpPr>
        <p:sp>
          <p:nvSpPr>
            <p:cNvPr id="6" name="Google Shape;1036;p25">
              <a:extLst>
                <a:ext uri="{FF2B5EF4-FFF2-40B4-BE49-F238E27FC236}">
                  <a16:creationId xmlns:a16="http://schemas.microsoft.com/office/drawing/2014/main" id="{93589640-D4EF-A4E6-78D9-134A4665BE4D}"/>
                </a:ext>
              </a:extLst>
            </p:cNvPr>
            <p:cNvSpPr/>
            <p:nvPr/>
          </p:nvSpPr>
          <p:spPr>
            <a:xfrm>
              <a:off x="7878097" y="2638928"/>
              <a:ext cx="304483" cy="39265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037;p25">
              <a:extLst>
                <a:ext uri="{FF2B5EF4-FFF2-40B4-BE49-F238E27FC236}">
                  <a16:creationId xmlns:a16="http://schemas.microsoft.com/office/drawing/2014/main" id="{3A71C30C-39BA-9AB4-8B72-6C81D156F1E9}"/>
                </a:ext>
              </a:extLst>
            </p:cNvPr>
            <p:cNvSpPr/>
            <p:nvPr/>
          </p:nvSpPr>
          <p:spPr>
            <a:xfrm>
              <a:off x="7872920" y="2634468"/>
              <a:ext cx="314120" cy="48106"/>
            </a:xfrm>
            <a:custGeom>
              <a:avLst/>
              <a:gdLst/>
              <a:ahLst/>
              <a:cxnLst/>
              <a:rect l="l" t="t" r="r" b="b"/>
              <a:pathLst>
                <a:path w="3944" h="604" extrusionOk="0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038;p25">
              <a:extLst>
                <a:ext uri="{FF2B5EF4-FFF2-40B4-BE49-F238E27FC236}">
                  <a16:creationId xmlns:a16="http://schemas.microsoft.com/office/drawing/2014/main" id="{6A7186B3-F103-2496-A20E-9F7AD45E89CB}"/>
                </a:ext>
              </a:extLst>
            </p:cNvPr>
            <p:cNvSpPr/>
            <p:nvPr/>
          </p:nvSpPr>
          <p:spPr>
            <a:xfrm>
              <a:off x="7878097" y="2725342"/>
              <a:ext cx="174423" cy="25247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039;p25">
              <a:extLst>
                <a:ext uri="{FF2B5EF4-FFF2-40B4-BE49-F238E27FC236}">
                  <a16:creationId xmlns:a16="http://schemas.microsoft.com/office/drawing/2014/main" id="{AF83B357-3C2E-C8AA-D1EE-7C3521D8645C}"/>
                </a:ext>
              </a:extLst>
            </p:cNvPr>
            <p:cNvSpPr/>
            <p:nvPr/>
          </p:nvSpPr>
          <p:spPr>
            <a:xfrm>
              <a:off x="7872920" y="2720165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040;p25">
              <a:extLst>
                <a:ext uri="{FF2B5EF4-FFF2-40B4-BE49-F238E27FC236}">
                  <a16:creationId xmlns:a16="http://schemas.microsoft.com/office/drawing/2014/main" id="{46398226-EE1C-3962-246F-BC9CA521F4C0}"/>
                </a:ext>
              </a:extLst>
            </p:cNvPr>
            <p:cNvSpPr/>
            <p:nvPr/>
          </p:nvSpPr>
          <p:spPr>
            <a:xfrm>
              <a:off x="7878097" y="2797818"/>
              <a:ext cx="174423" cy="25168"/>
            </a:xfrm>
            <a:custGeom>
              <a:avLst/>
              <a:gdLst/>
              <a:ahLst/>
              <a:cxnLst/>
              <a:rect l="l" t="t" r="r" b="b"/>
              <a:pathLst>
                <a:path w="2190" h="316" extrusionOk="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041;p25">
              <a:extLst>
                <a:ext uri="{FF2B5EF4-FFF2-40B4-BE49-F238E27FC236}">
                  <a16:creationId xmlns:a16="http://schemas.microsoft.com/office/drawing/2014/main" id="{B8FE26DA-03F1-91CD-B3C8-34D5FF8A3A6F}"/>
                </a:ext>
              </a:extLst>
            </p:cNvPr>
            <p:cNvSpPr/>
            <p:nvPr/>
          </p:nvSpPr>
          <p:spPr>
            <a:xfrm>
              <a:off x="7872920" y="2793358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042;p25">
              <a:extLst>
                <a:ext uri="{FF2B5EF4-FFF2-40B4-BE49-F238E27FC236}">
                  <a16:creationId xmlns:a16="http://schemas.microsoft.com/office/drawing/2014/main" id="{8B83B338-84F3-B005-DA7A-04D64B5D3D19}"/>
                </a:ext>
              </a:extLst>
            </p:cNvPr>
            <p:cNvSpPr/>
            <p:nvPr/>
          </p:nvSpPr>
          <p:spPr>
            <a:xfrm>
              <a:off x="6985603" y="2857631"/>
              <a:ext cx="295563" cy="127910"/>
            </a:xfrm>
            <a:custGeom>
              <a:avLst/>
              <a:gdLst/>
              <a:ahLst/>
              <a:cxnLst/>
              <a:rect l="l" t="t" r="r" b="b"/>
              <a:pathLst>
                <a:path w="3711" h="1606" extrusionOk="0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043;p25">
              <a:extLst>
                <a:ext uri="{FF2B5EF4-FFF2-40B4-BE49-F238E27FC236}">
                  <a16:creationId xmlns:a16="http://schemas.microsoft.com/office/drawing/2014/main" id="{F203F89F-D3F0-FE68-5909-75AB6340A89F}"/>
                </a:ext>
              </a:extLst>
            </p:cNvPr>
            <p:cNvSpPr/>
            <p:nvPr/>
          </p:nvSpPr>
          <p:spPr>
            <a:xfrm>
              <a:off x="6980426" y="2853330"/>
              <a:ext cx="305916" cy="136591"/>
            </a:xfrm>
            <a:custGeom>
              <a:avLst/>
              <a:gdLst/>
              <a:ahLst/>
              <a:cxnLst/>
              <a:rect l="l" t="t" r="r" b="b"/>
              <a:pathLst>
                <a:path w="3841" h="1715" extrusionOk="0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044;p25">
              <a:extLst>
                <a:ext uri="{FF2B5EF4-FFF2-40B4-BE49-F238E27FC236}">
                  <a16:creationId xmlns:a16="http://schemas.microsoft.com/office/drawing/2014/main" id="{B2C912B8-12D0-FC67-83C0-A500F96F18D5}"/>
                </a:ext>
              </a:extLst>
            </p:cNvPr>
            <p:cNvSpPr/>
            <p:nvPr/>
          </p:nvSpPr>
          <p:spPr>
            <a:xfrm>
              <a:off x="6951595" y="2965470"/>
              <a:ext cx="48822" cy="48106"/>
            </a:xfrm>
            <a:custGeom>
              <a:avLst/>
              <a:gdLst/>
              <a:ahLst/>
              <a:cxnLst/>
              <a:rect l="l" t="t" r="r" b="b"/>
              <a:pathLst>
                <a:path w="613" h="604" extrusionOk="0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045;p25">
              <a:extLst>
                <a:ext uri="{FF2B5EF4-FFF2-40B4-BE49-F238E27FC236}">
                  <a16:creationId xmlns:a16="http://schemas.microsoft.com/office/drawing/2014/main" id="{F8788D87-F5F4-7449-9F68-3697162FCD17}"/>
                </a:ext>
              </a:extLst>
            </p:cNvPr>
            <p:cNvSpPr/>
            <p:nvPr/>
          </p:nvSpPr>
          <p:spPr>
            <a:xfrm>
              <a:off x="6947135" y="2961487"/>
              <a:ext cx="57743" cy="57265"/>
            </a:xfrm>
            <a:custGeom>
              <a:avLst/>
              <a:gdLst/>
              <a:ahLst/>
              <a:cxnLst/>
              <a:rect l="l" t="t" r="r" b="b"/>
              <a:pathLst>
                <a:path w="725" h="719" extrusionOk="0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046;p25">
              <a:extLst>
                <a:ext uri="{FF2B5EF4-FFF2-40B4-BE49-F238E27FC236}">
                  <a16:creationId xmlns:a16="http://schemas.microsoft.com/office/drawing/2014/main" id="{A8B39B85-252A-BC06-BBF5-E2E3DE2A0598}"/>
                </a:ext>
              </a:extLst>
            </p:cNvPr>
            <p:cNvSpPr/>
            <p:nvPr/>
          </p:nvSpPr>
          <p:spPr>
            <a:xfrm>
              <a:off x="7264836" y="2488002"/>
              <a:ext cx="591922" cy="551701"/>
            </a:xfrm>
            <a:custGeom>
              <a:avLst/>
              <a:gdLst/>
              <a:ahLst/>
              <a:cxnLst/>
              <a:rect l="l" t="t" r="r" b="b"/>
              <a:pathLst>
                <a:path w="7432" h="6927" extrusionOk="0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047;p25">
              <a:extLst>
                <a:ext uri="{FF2B5EF4-FFF2-40B4-BE49-F238E27FC236}">
                  <a16:creationId xmlns:a16="http://schemas.microsoft.com/office/drawing/2014/main" id="{E8037ABA-AA70-3B07-BE90-6BE35A02EA3B}"/>
                </a:ext>
              </a:extLst>
            </p:cNvPr>
            <p:cNvSpPr/>
            <p:nvPr/>
          </p:nvSpPr>
          <p:spPr>
            <a:xfrm>
              <a:off x="7259659" y="2483223"/>
              <a:ext cx="589692" cy="561418"/>
            </a:xfrm>
            <a:custGeom>
              <a:avLst/>
              <a:gdLst/>
              <a:ahLst/>
              <a:cxnLst/>
              <a:rect l="l" t="t" r="r" b="b"/>
              <a:pathLst>
                <a:path w="7404" h="7049" extrusionOk="0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048;p25">
              <a:extLst>
                <a:ext uri="{FF2B5EF4-FFF2-40B4-BE49-F238E27FC236}">
                  <a16:creationId xmlns:a16="http://schemas.microsoft.com/office/drawing/2014/main" id="{E94F66B6-18BB-C5DB-AB52-D5558659F386}"/>
                </a:ext>
              </a:extLst>
            </p:cNvPr>
            <p:cNvSpPr/>
            <p:nvPr/>
          </p:nvSpPr>
          <p:spPr>
            <a:xfrm>
              <a:off x="7219757" y="2465303"/>
              <a:ext cx="627364" cy="552019"/>
            </a:xfrm>
            <a:custGeom>
              <a:avLst/>
              <a:gdLst/>
              <a:ahLst/>
              <a:cxnLst/>
              <a:rect l="l" t="t" r="r" b="b"/>
              <a:pathLst>
                <a:path w="7877" h="6931" extrusionOk="0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049;p25">
              <a:extLst>
                <a:ext uri="{FF2B5EF4-FFF2-40B4-BE49-F238E27FC236}">
                  <a16:creationId xmlns:a16="http://schemas.microsoft.com/office/drawing/2014/main" id="{ED643F95-A102-DDFD-AB2A-104076666DE5}"/>
                </a:ext>
              </a:extLst>
            </p:cNvPr>
            <p:cNvSpPr/>
            <p:nvPr/>
          </p:nvSpPr>
          <p:spPr>
            <a:xfrm>
              <a:off x="7232341" y="2460525"/>
              <a:ext cx="601479" cy="561179"/>
            </a:xfrm>
            <a:custGeom>
              <a:avLst/>
              <a:gdLst/>
              <a:ahLst/>
              <a:cxnLst/>
              <a:rect l="l" t="t" r="r" b="b"/>
              <a:pathLst>
                <a:path w="7552" h="7046" extrusionOk="0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050;p25">
              <a:extLst>
                <a:ext uri="{FF2B5EF4-FFF2-40B4-BE49-F238E27FC236}">
                  <a16:creationId xmlns:a16="http://schemas.microsoft.com/office/drawing/2014/main" id="{F74A9199-8619-91C6-5E6C-CFF9C5A3457C}"/>
                </a:ext>
              </a:extLst>
            </p:cNvPr>
            <p:cNvSpPr/>
            <p:nvPr/>
          </p:nvSpPr>
          <p:spPr>
            <a:xfrm>
              <a:off x="7615828" y="2510541"/>
              <a:ext cx="134520" cy="135158"/>
            </a:xfrm>
            <a:custGeom>
              <a:avLst/>
              <a:gdLst/>
              <a:ahLst/>
              <a:cxnLst/>
              <a:rect l="l" t="t" r="r" b="b"/>
              <a:pathLst>
                <a:path w="1689" h="1697" extrusionOk="0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1622;p31">
            <a:extLst>
              <a:ext uri="{FF2B5EF4-FFF2-40B4-BE49-F238E27FC236}">
                <a16:creationId xmlns:a16="http://schemas.microsoft.com/office/drawing/2014/main" id="{6F06AAFA-7D68-5FE9-89CC-F922CD53E5DF}"/>
              </a:ext>
            </a:extLst>
          </p:cNvPr>
          <p:cNvGrpSpPr/>
          <p:nvPr/>
        </p:nvGrpSpPr>
        <p:grpSpPr>
          <a:xfrm>
            <a:off x="256253" y="1376081"/>
            <a:ext cx="1633334" cy="768956"/>
            <a:chOff x="835132" y="1750471"/>
            <a:chExt cx="1225000" cy="576722"/>
          </a:xfrm>
        </p:grpSpPr>
        <p:sp>
          <p:nvSpPr>
            <p:cNvPr id="39" name="Google Shape;1623;p31">
              <a:extLst>
                <a:ext uri="{FF2B5EF4-FFF2-40B4-BE49-F238E27FC236}">
                  <a16:creationId xmlns:a16="http://schemas.microsoft.com/office/drawing/2014/main" id="{65FFAA3F-2467-F8B4-0AF5-6A73D3880DB7}"/>
                </a:ext>
              </a:extLst>
            </p:cNvPr>
            <p:cNvSpPr/>
            <p:nvPr/>
          </p:nvSpPr>
          <p:spPr>
            <a:xfrm>
              <a:off x="840244" y="1926561"/>
              <a:ext cx="300669" cy="37987"/>
            </a:xfrm>
            <a:custGeom>
              <a:avLst/>
              <a:gdLst/>
              <a:ahLst/>
              <a:cxnLst/>
              <a:rect l="l" t="t" r="r" b="b"/>
              <a:pathLst>
                <a:path w="3823" h="483" extrusionOk="0">
                  <a:moveTo>
                    <a:pt x="0" y="0"/>
                  </a:moveTo>
                  <a:lnTo>
                    <a:pt x="0" y="483"/>
                  </a:lnTo>
                  <a:lnTo>
                    <a:pt x="3822" y="483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624;p31">
              <a:extLst>
                <a:ext uri="{FF2B5EF4-FFF2-40B4-BE49-F238E27FC236}">
                  <a16:creationId xmlns:a16="http://schemas.microsoft.com/office/drawing/2014/main" id="{E6DCC5FF-DC1A-2DA1-3D90-D09071857DEE}"/>
                </a:ext>
              </a:extLst>
            </p:cNvPr>
            <p:cNvSpPr/>
            <p:nvPr/>
          </p:nvSpPr>
          <p:spPr>
            <a:xfrm>
              <a:off x="835132" y="1921449"/>
              <a:ext cx="310107" cy="48211"/>
            </a:xfrm>
            <a:custGeom>
              <a:avLst/>
              <a:gdLst/>
              <a:ahLst/>
              <a:cxnLst/>
              <a:rect l="l" t="t" r="r" b="b"/>
              <a:pathLst>
                <a:path w="3943" h="613" extrusionOk="0">
                  <a:moveTo>
                    <a:pt x="3822" y="121"/>
                  </a:moveTo>
                  <a:lnTo>
                    <a:pt x="3822" y="492"/>
                  </a:lnTo>
                  <a:lnTo>
                    <a:pt x="121" y="49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48"/>
                  </a:lnTo>
                  <a:cubicBezTo>
                    <a:pt x="0" y="566"/>
                    <a:pt x="9" y="585"/>
                    <a:pt x="19" y="594"/>
                  </a:cubicBezTo>
                  <a:cubicBezTo>
                    <a:pt x="28" y="603"/>
                    <a:pt x="47" y="613"/>
                    <a:pt x="65" y="613"/>
                  </a:cubicBezTo>
                  <a:lnTo>
                    <a:pt x="3887" y="613"/>
                  </a:lnTo>
                  <a:cubicBezTo>
                    <a:pt x="3896" y="613"/>
                    <a:pt x="3915" y="603"/>
                    <a:pt x="3924" y="594"/>
                  </a:cubicBezTo>
                  <a:cubicBezTo>
                    <a:pt x="3933" y="585"/>
                    <a:pt x="3943" y="566"/>
                    <a:pt x="3943" y="548"/>
                  </a:cubicBezTo>
                  <a:lnTo>
                    <a:pt x="3943" y="65"/>
                  </a:lnTo>
                  <a:cubicBezTo>
                    <a:pt x="3943" y="28"/>
                    <a:pt x="3915" y="0"/>
                    <a:pt x="3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625;p31">
              <a:extLst>
                <a:ext uri="{FF2B5EF4-FFF2-40B4-BE49-F238E27FC236}">
                  <a16:creationId xmlns:a16="http://schemas.microsoft.com/office/drawing/2014/main" id="{2F40A7E7-1C5C-3C4C-31CA-634D8CC3F9E0}"/>
                </a:ext>
              </a:extLst>
            </p:cNvPr>
            <p:cNvSpPr/>
            <p:nvPr/>
          </p:nvSpPr>
          <p:spPr>
            <a:xfrm>
              <a:off x="967887" y="2011892"/>
              <a:ext cx="172238" cy="24931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626;p31">
              <a:extLst>
                <a:ext uri="{FF2B5EF4-FFF2-40B4-BE49-F238E27FC236}">
                  <a16:creationId xmlns:a16="http://schemas.microsoft.com/office/drawing/2014/main" id="{E1717335-3EE9-28E1-E3AD-30943F7D2E9F}"/>
                </a:ext>
              </a:extLst>
            </p:cNvPr>
            <p:cNvSpPr/>
            <p:nvPr/>
          </p:nvSpPr>
          <p:spPr>
            <a:xfrm>
              <a:off x="963483" y="2006780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0" y="121"/>
                  </a:moveTo>
                  <a:lnTo>
                    <a:pt x="2190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7" y="1"/>
                  </a:moveTo>
                  <a:cubicBezTo>
                    <a:pt x="38" y="1"/>
                    <a:pt x="29" y="10"/>
                    <a:pt x="19" y="19"/>
                  </a:cubicBezTo>
                  <a:cubicBezTo>
                    <a:pt x="1" y="28"/>
                    <a:pt x="1" y="47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7" y="437"/>
                  </a:cubicBezTo>
                  <a:lnTo>
                    <a:pt x="2255" y="437"/>
                  </a:lnTo>
                  <a:cubicBezTo>
                    <a:pt x="2264" y="437"/>
                    <a:pt x="2283" y="427"/>
                    <a:pt x="2292" y="418"/>
                  </a:cubicBezTo>
                  <a:cubicBezTo>
                    <a:pt x="2301" y="409"/>
                    <a:pt x="2311" y="390"/>
                    <a:pt x="2311" y="381"/>
                  </a:cubicBezTo>
                  <a:lnTo>
                    <a:pt x="2311" y="66"/>
                  </a:lnTo>
                  <a:cubicBezTo>
                    <a:pt x="2311" y="28"/>
                    <a:pt x="228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627;p31">
              <a:extLst>
                <a:ext uri="{FF2B5EF4-FFF2-40B4-BE49-F238E27FC236}">
                  <a16:creationId xmlns:a16="http://schemas.microsoft.com/office/drawing/2014/main" id="{AE72543A-627B-D6CC-D6CE-344AFF54C87F}"/>
                </a:ext>
              </a:extLst>
            </p:cNvPr>
            <p:cNvSpPr/>
            <p:nvPr/>
          </p:nvSpPr>
          <p:spPr>
            <a:xfrm>
              <a:off x="967887" y="2083382"/>
              <a:ext cx="172238" cy="24931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628;p31">
              <a:extLst>
                <a:ext uri="{FF2B5EF4-FFF2-40B4-BE49-F238E27FC236}">
                  <a16:creationId xmlns:a16="http://schemas.microsoft.com/office/drawing/2014/main" id="{E16519F2-F238-7DE2-AD54-72C536CECFF0}"/>
                </a:ext>
              </a:extLst>
            </p:cNvPr>
            <p:cNvSpPr/>
            <p:nvPr/>
          </p:nvSpPr>
          <p:spPr>
            <a:xfrm>
              <a:off x="963483" y="2079057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0" y="111"/>
                  </a:moveTo>
                  <a:lnTo>
                    <a:pt x="2190" y="315"/>
                  </a:lnTo>
                  <a:lnTo>
                    <a:pt x="112" y="315"/>
                  </a:lnTo>
                  <a:lnTo>
                    <a:pt x="112" y="111"/>
                  </a:lnTo>
                  <a:close/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8"/>
                    <a:pt x="19" y="418"/>
                  </a:cubicBezTo>
                  <a:cubicBezTo>
                    <a:pt x="29" y="427"/>
                    <a:pt x="38" y="436"/>
                    <a:pt x="57" y="436"/>
                  </a:cubicBezTo>
                  <a:lnTo>
                    <a:pt x="2255" y="436"/>
                  </a:lnTo>
                  <a:cubicBezTo>
                    <a:pt x="2283" y="436"/>
                    <a:pt x="2311" y="408"/>
                    <a:pt x="2311" y="371"/>
                  </a:cubicBezTo>
                  <a:lnTo>
                    <a:pt x="2311" y="56"/>
                  </a:lnTo>
                  <a:cubicBezTo>
                    <a:pt x="2311" y="37"/>
                    <a:pt x="2301" y="28"/>
                    <a:pt x="2292" y="19"/>
                  </a:cubicBezTo>
                  <a:cubicBezTo>
                    <a:pt x="2283" y="0"/>
                    <a:pt x="2264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629;p31">
              <a:extLst>
                <a:ext uri="{FF2B5EF4-FFF2-40B4-BE49-F238E27FC236}">
                  <a16:creationId xmlns:a16="http://schemas.microsoft.com/office/drawing/2014/main" id="{B76400DF-4DCD-D679-1FB6-4C18F12B74E9}"/>
                </a:ext>
              </a:extLst>
            </p:cNvPr>
            <p:cNvSpPr/>
            <p:nvPr/>
          </p:nvSpPr>
          <p:spPr>
            <a:xfrm>
              <a:off x="1724468" y="2138277"/>
              <a:ext cx="302164" cy="134880"/>
            </a:xfrm>
            <a:custGeom>
              <a:avLst/>
              <a:gdLst/>
              <a:ahLst/>
              <a:cxnLst/>
              <a:rect l="l" t="t" r="r" b="b"/>
              <a:pathLst>
                <a:path w="3842" h="1715" extrusionOk="0">
                  <a:moveTo>
                    <a:pt x="69" y="0"/>
                  </a:moveTo>
                  <a:cubicBezTo>
                    <a:pt x="47" y="0"/>
                    <a:pt x="26" y="16"/>
                    <a:pt x="19" y="36"/>
                  </a:cubicBezTo>
                  <a:cubicBezTo>
                    <a:pt x="0" y="63"/>
                    <a:pt x="19" y="101"/>
                    <a:pt x="47" y="110"/>
                  </a:cubicBezTo>
                  <a:lnTo>
                    <a:pt x="3758" y="1705"/>
                  </a:lnTo>
                  <a:cubicBezTo>
                    <a:pt x="3758" y="1715"/>
                    <a:pt x="3767" y="1715"/>
                    <a:pt x="3776" y="1715"/>
                  </a:cubicBezTo>
                  <a:cubicBezTo>
                    <a:pt x="3804" y="1715"/>
                    <a:pt x="3822" y="1696"/>
                    <a:pt x="3832" y="1678"/>
                  </a:cubicBezTo>
                  <a:cubicBezTo>
                    <a:pt x="3841" y="1650"/>
                    <a:pt x="3832" y="1613"/>
                    <a:pt x="3804" y="1603"/>
                  </a:cubicBezTo>
                  <a:lnTo>
                    <a:pt x="93" y="8"/>
                  </a:lnTo>
                  <a:cubicBezTo>
                    <a:pt x="85" y="3"/>
                    <a:pt x="77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630;p31">
              <a:extLst>
                <a:ext uri="{FF2B5EF4-FFF2-40B4-BE49-F238E27FC236}">
                  <a16:creationId xmlns:a16="http://schemas.microsoft.com/office/drawing/2014/main" id="{123623B5-CD20-A270-F1D9-AFFA68011B06}"/>
                </a:ext>
              </a:extLst>
            </p:cNvPr>
            <p:cNvSpPr/>
            <p:nvPr/>
          </p:nvSpPr>
          <p:spPr>
            <a:xfrm>
              <a:off x="2007517" y="2249012"/>
              <a:ext cx="47503" cy="47503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437" y="1"/>
                  </a:moveTo>
                  <a:lnTo>
                    <a:pt x="1" y="158"/>
                  </a:lnTo>
                  <a:lnTo>
                    <a:pt x="159" y="603"/>
                  </a:lnTo>
                  <a:lnTo>
                    <a:pt x="604" y="446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631;p31">
              <a:extLst>
                <a:ext uri="{FF2B5EF4-FFF2-40B4-BE49-F238E27FC236}">
                  <a16:creationId xmlns:a16="http://schemas.microsoft.com/office/drawing/2014/main" id="{F0EFD51A-717A-4B81-4EA2-3513915DD0C1}"/>
                </a:ext>
              </a:extLst>
            </p:cNvPr>
            <p:cNvSpPr/>
            <p:nvPr/>
          </p:nvSpPr>
          <p:spPr>
            <a:xfrm>
              <a:off x="2002405" y="2244844"/>
              <a:ext cx="57727" cy="56783"/>
            </a:xfrm>
            <a:custGeom>
              <a:avLst/>
              <a:gdLst/>
              <a:ahLst/>
              <a:cxnLst/>
              <a:rect l="l" t="t" r="r" b="b"/>
              <a:pathLst>
                <a:path w="734" h="722" extrusionOk="0">
                  <a:moveTo>
                    <a:pt x="474" y="137"/>
                  </a:moveTo>
                  <a:lnTo>
                    <a:pt x="595" y="471"/>
                  </a:lnTo>
                  <a:lnTo>
                    <a:pt x="261" y="592"/>
                  </a:lnTo>
                  <a:lnTo>
                    <a:pt x="140" y="258"/>
                  </a:lnTo>
                  <a:lnTo>
                    <a:pt x="474" y="137"/>
                  </a:lnTo>
                  <a:close/>
                  <a:moveTo>
                    <a:pt x="510" y="0"/>
                  </a:moveTo>
                  <a:cubicBezTo>
                    <a:pt x="502" y="0"/>
                    <a:pt x="493" y="2"/>
                    <a:pt x="483" y="7"/>
                  </a:cubicBezTo>
                  <a:lnTo>
                    <a:pt x="47" y="165"/>
                  </a:lnTo>
                  <a:cubicBezTo>
                    <a:pt x="29" y="174"/>
                    <a:pt x="19" y="183"/>
                    <a:pt x="10" y="193"/>
                  </a:cubicBezTo>
                  <a:cubicBezTo>
                    <a:pt x="1" y="211"/>
                    <a:pt x="1" y="230"/>
                    <a:pt x="10" y="239"/>
                  </a:cubicBezTo>
                  <a:lnTo>
                    <a:pt x="168" y="684"/>
                  </a:lnTo>
                  <a:cubicBezTo>
                    <a:pt x="177" y="703"/>
                    <a:pt x="205" y="721"/>
                    <a:pt x="224" y="721"/>
                  </a:cubicBezTo>
                  <a:lnTo>
                    <a:pt x="242" y="721"/>
                  </a:lnTo>
                  <a:lnTo>
                    <a:pt x="687" y="554"/>
                  </a:lnTo>
                  <a:cubicBezTo>
                    <a:pt x="715" y="545"/>
                    <a:pt x="734" y="508"/>
                    <a:pt x="724" y="480"/>
                  </a:cubicBezTo>
                  <a:lnTo>
                    <a:pt x="567" y="35"/>
                  </a:lnTo>
                  <a:cubicBezTo>
                    <a:pt x="557" y="26"/>
                    <a:pt x="548" y="16"/>
                    <a:pt x="530" y="7"/>
                  </a:cubicBezTo>
                  <a:cubicBezTo>
                    <a:pt x="525" y="2"/>
                    <a:pt x="518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632;p31">
              <a:extLst>
                <a:ext uri="{FF2B5EF4-FFF2-40B4-BE49-F238E27FC236}">
                  <a16:creationId xmlns:a16="http://schemas.microsoft.com/office/drawing/2014/main" id="{66940C7B-62C8-BD01-9224-F8A891DE497B}"/>
                </a:ext>
              </a:extLst>
            </p:cNvPr>
            <p:cNvSpPr/>
            <p:nvPr/>
          </p:nvSpPr>
          <p:spPr>
            <a:xfrm>
              <a:off x="1161987" y="1777525"/>
              <a:ext cx="583722" cy="544791"/>
            </a:xfrm>
            <a:custGeom>
              <a:avLst/>
              <a:gdLst/>
              <a:ahLst/>
              <a:cxnLst/>
              <a:rect l="l" t="t" r="r" b="b"/>
              <a:pathLst>
                <a:path w="7422" h="6927" extrusionOk="0">
                  <a:moveTo>
                    <a:pt x="3708" y="0"/>
                  </a:moveTo>
                  <a:cubicBezTo>
                    <a:pt x="3534" y="0"/>
                    <a:pt x="3359" y="13"/>
                    <a:pt x="3182" y="40"/>
                  </a:cubicBezTo>
                  <a:cubicBezTo>
                    <a:pt x="1290" y="327"/>
                    <a:pt x="0" y="2099"/>
                    <a:pt x="288" y="3992"/>
                  </a:cubicBezTo>
                  <a:cubicBezTo>
                    <a:pt x="548" y="5706"/>
                    <a:pt x="2027" y="6926"/>
                    <a:pt x="3704" y="6926"/>
                  </a:cubicBezTo>
                  <a:cubicBezTo>
                    <a:pt x="3878" y="6926"/>
                    <a:pt x="4053" y="6913"/>
                    <a:pt x="4230" y="6886"/>
                  </a:cubicBezTo>
                  <a:cubicBezTo>
                    <a:pt x="6123" y="6598"/>
                    <a:pt x="7421" y="4827"/>
                    <a:pt x="7134" y="2943"/>
                  </a:cubicBezTo>
                  <a:cubicBezTo>
                    <a:pt x="6873" y="1228"/>
                    <a:pt x="5392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633;p31">
              <a:extLst>
                <a:ext uri="{FF2B5EF4-FFF2-40B4-BE49-F238E27FC236}">
                  <a16:creationId xmlns:a16="http://schemas.microsoft.com/office/drawing/2014/main" id="{74521D80-62A6-5E5E-E763-5EA32FC7755C}"/>
                </a:ext>
              </a:extLst>
            </p:cNvPr>
            <p:cNvSpPr/>
            <p:nvPr/>
          </p:nvSpPr>
          <p:spPr>
            <a:xfrm>
              <a:off x="1168515" y="1772964"/>
              <a:ext cx="582306" cy="554229"/>
            </a:xfrm>
            <a:custGeom>
              <a:avLst/>
              <a:gdLst/>
              <a:ahLst/>
              <a:cxnLst/>
              <a:rect l="l" t="t" r="r" b="b"/>
              <a:pathLst>
                <a:path w="7404" h="7047" extrusionOk="0">
                  <a:moveTo>
                    <a:pt x="3628" y="116"/>
                  </a:moveTo>
                  <a:cubicBezTo>
                    <a:pt x="5279" y="116"/>
                    <a:pt x="6736" y="1322"/>
                    <a:pt x="6995" y="3001"/>
                  </a:cubicBezTo>
                  <a:cubicBezTo>
                    <a:pt x="7274" y="4857"/>
                    <a:pt x="6003" y="6601"/>
                    <a:pt x="4147" y="6888"/>
                  </a:cubicBezTo>
                  <a:cubicBezTo>
                    <a:pt x="3971" y="6916"/>
                    <a:pt x="3796" y="6929"/>
                    <a:pt x="3623" y="6929"/>
                  </a:cubicBezTo>
                  <a:cubicBezTo>
                    <a:pt x="1968" y="6929"/>
                    <a:pt x="521" y="5720"/>
                    <a:pt x="260" y="4040"/>
                  </a:cubicBezTo>
                  <a:cubicBezTo>
                    <a:pt x="121" y="3141"/>
                    <a:pt x="344" y="2241"/>
                    <a:pt x="882" y="1508"/>
                  </a:cubicBezTo>
                  <a:cubicBezTo>
                    <a:pt x="1420" y="775"/>
                    <a:pt x="2208" y="293"/>
                    <a:pt x="3108" y="154"/>
                  </a:cubicBezTo>
                  <a:cubicBezTo>
                    <a:pt x="3285" y="126"/>
                    <a:pt x="3461" y="116"/>
                    <a:pt x="3628" y="116"/>
                  </a:cubicBezTo>
                  <a:close/>
                  <a:moveTo>
                    <a:pt x="3628" y="1"/>
                  </a:moveTo>
                  <a:cubicBezTo>
                    <a:pt x="3451" y="1"/>
                    <a:pt x="3271" y="14"/>
                    <a:pt x="3090" y="42"/>
                  </a:cubicBezTo>
                  <a:cubicBezTo>
                    <a:pt x="2162" y="181"/>
                    <a:pt x="1346" y="682"/>
                    <a:pt x="789" y="1443"/>
                  </a:cubicBezTo>
                  <a:cubicBezTo>
                    <a:pt x="233" y="2194"/>
                    <a:pt x="1" y="3131"/>
                    <a:pt x="149" y="4059"/>
                  </a:cubicBezTo>
                  <a:cubicBezTo>
                    <a:pt x="409" y="5794"/>
                    <a:pt x="1912" y="7046"/>
                    <a:pt x="3628" y="7046"/>
                  </a:cubicBezTo>
                  <a:cubicBezTo>
                    <a:pt x="3804" y="7046"/>
                    <a:pt x="3980" y="7028"/>
                    <a:pt x="4157" y="7000"/>
                  </a:cubicBezTo>
                  <a:cubicBezTo>
                    <a:pt x="6077" y="6712"/>
                    <a:pt x="7403" y="4912"/>
                    <a:pt x="7107" y="2992"/>
                  </a:cubicBezTo>
                  <a:cubicBezTo>
                    <a:pt x="6838" y="1253"/>
                    <a:pt x="5336" y="1"/>
                    <a:pt x="3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634;p31">
              <a:extLst>
                <a:ext uri="{FF2B5EF4-FFF2-40B4-BE49-F238E27FC236}">
                  <a16:creationId xmlns:a16="http://schemas.microsoft.com/office/drawing/2014/main" id="{9C1D4540-F58D-3E6B-39DD-EE8C7737E15E}"/>
                </a:ext>
              </a:extLst>
            </p:cNvPr>
            <p:cNvSpPr/>
            <p:nvPr/>
          </p:nvSpPr>
          <p:spPr>
            <a:xfrm>
              <a:off x="1177578" y="1762250"/>
              <a:ext cx="620214" cy="545027"/>
            </a:xfrm>
            <a:custGeom>
              <a:avLst/>
              <a:gdLst/>
              <a:ahLst/>
              <a:cxnLst/>
              <a:rect l="l" t="t" r="r" b="b"/>
              <a:pathLst>
                <a:path w="7886" h="6930" extrusionOk="0">
                  <a:moveTo>
                    <a:pt x="3951" y="0"/>
                  </a:moveTo>
                  <a:cubicBezTo>
                    <a:pt x="2835" y="0"/>
                    <a:pt x="1737" y="541"/>
                    <a:pt x="1067" y="1543"/>
                  </a:cubicBezTo>
                  <a:cubicBezTo>
                    <a:pt x="0" y="3129"/>
                    <a:pt x="427" y="5282"/>
                    <a:pt x="2014" y="6348"/>
                  </a:cubicBezTo>
                  <a:cubicBezTo>
                    <a:pt x="2606" y="6741"/>
                    <a:pt x="3275" y="6929"/>
                    <a:pt x="3937" y="6929"/>
                  </a:cubicBezTo>
                  <a:cubicBezTo>
                    <a:pt x="5057" y="6929"/>
                    <a:pt x="6154" y="6390"/>
                    <a:pt x="6819" y="5393"/>
                  </a:cubicBezTo>
                  <a:cubicBezTo>
                    <a:pt x="7886" y="3807"/>
                    <a:pt x="7459" y="1654"/>
                    <a:pt x="5873" y="588"/>
                  </a:cubicBezTo>
                  <a:cubicBezTo>
                    <a:pt x="5282" y="191"/>
                    <a:pt x="4613" y="0"/>
                    <a:pt x="395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635;p31">
              <a:extLst>
                <a:ext uri="{FF2B5EF4-FFF2-40B4-BE49-F238E27FC236}">
                  <a16:creationId xmlns:a16="http://schemas.microsoft.com/office/drawing/2014/main" id="{492B3865-3D55-0DB5-0CBC-51585169D860}"/>
                </a:ext>
              </a:extLst>
            </p:cNvPr>
            <p:cNvSpPr/>
            <p:nvPr/>
          </p:nvSpPr>
          <p:spPr>
            <a:xfrm>
              <a:off x="1184559" y="1750471"/>
              <a:ext cx="593238" cy="554072"/>
            </a:xfrm>
            <a:custGeom>
              <a:avLst/>
              <a:gdLst/>
              <a:ahLst/>
              <a:cxnLst/>
              <a:rect l="l" t="t" r="r" b="b"/>
              <a:pathLst>
                <a:path w="7543" h="7045" extrusionOk="0">
                  <a:moveTo>
                    <a:pt x="3776" y="115"/>
                  </a:moveTo>
                  <a:cubicBezTo>
                    <a:pt x="4500" y="115"/>
                    <a:pt x="5196" y="347"/>
                    <a:pt x="5789" y="774"/>
                  </a:cubicBezTo>
                  <a:cubicBezTo>
                    <a:pt x="6522" y="1312"/>
                    <a:pt x="6995" y="2109"/>
                    <a:pt x="7134" y="3009"/>
                  </a:cubicBezTo>
                  <a:cubicBezTo>
                    <a:pt x="7422" y="4865"/>
                    <a:pt x="6142" y="6599"/>
                    <a:pt x="4287" y="6887"/>
                  </a:cubicBezTo>
                  <a:cubicBezTo>
                    <a:pt x="4111" y="6914"/>
                    <a:pt x="3936" y="6927"/>
                    <a:pt x="3762" y="6927"/>
                  </a:cubicBezTo>
                  <a:cubicBezTo>
                    <a:pt x="3043" y="6927"/>
                    <a:pt x="2344" y="6699"/>
                    <a:pt x="1754" y="6265"/>
                  </a:cubicBezTo>
                  <a:cubicBezTo>
                    <a:pt x="1021" y="5727"/>
                    <a:pt x="548" y="4939"/>
                    <a:pt x="409" y="4039"/>
                  </a:cubicBezTo>
                  <a:cubicBezTo>
                    <a:pt x="121" y="2184"/>
                    <a:pt x="1401" y="440"/>
                    <a:pt x="3257" y="161"/>
                  </a:cubicBezTo>
                  <a:cubicBezTo>
                    <a:pt x="3433" y="133"/>
                    <a:pt x="3609" y="115"/>
                    <a:pt x="3776" y="115"/>
                  </a:cubicBezTo>
                  <a:close/>
                  <a:moveTo>
                    <a:pt x="3776" y="0"/>
                  </a:moveTo>
                  <a:cubicBezTo>
                    <a:pt x="3598" y="0"/>
                    <a:pt x="3418" y="14"/>
                    <a:pt x="3238" y="41"/>
                  </a:cubicBezTo>
                  <a:cubicBezTo>
                    <a:pt x="1318" y="338"/>
                    <a:pt x="1" y="2137"/>
                    <a:pt x="288" y="4057"/>
                  </a:cubicBezTo>
                  <a:cubicBezTo>
                    <a:pt x="437" y="4985"/>
                    <a:pt x="928" y="5801"/>
                    <a:pt x="1689" y="6358"/>
                  </a:cubicBezTo>
                  <a:cubicBezTo>
                    <a:pt x="2301" y="6813"/>
                    <a:pt x="3025" y="7045"/>
                    <a:pt x="3767" y="7045"/>
                  </a:cubicBezTo>
                  <a:cubicBezTo>
                    <a:pt x="3943" y="7045"/>
                    <a:pt x="4129" y="7035"/>
                    <a:pt x="4305" y="6998"/>
                  </a:cubicBezTo>
                  <a:cubicBezTo>
                    <a:pt x="6225" y="6711"/>
                    <a:pt x="7543" y="4911"/>
                    <a:pt x="7255" y="2991"/>
                  </a:cubicBezTo>
                  <a:cubicBezTo>
                    <a:pt x="7107" y="2054"/>
                    <a:pt x="6615" y="1237"/>
                    <a:pt x="5854" y="681"/>
                  </a:cubicBezTo>
                  <a:cubicBezTo>
                    <a:pt x="5241" y="232"/>
                    <a:pt x="4519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636;p31">
              <a:extLst>
                <a:ext uri="{FF2B5EF4-FFF2-40B4-BE49-F238E27FC236}">
                  <a16:creationId xmlns:a16="http://schemas.microsoft.com/office/drawing/2014/main" id="{714EC91D-2ABD-FF64-AD9A-2CF4C0C3E3F5}"/>
                </a:ext>
              </a:extLst>
            </p:cNvPr>
            <p:cNvSpPr/>
            <p:nvPr/>
          </p:nvSpPr>
          <p:spPr>
            <a:xfrm>
              <a:off x="1571972" y="1801985"/>
              <a:ext cx="132836" cy="133386"/>
            </a:xfrm>
            <a:custGeom>
              <a:avLst/>
              <a:gdLst/>
              <a:ahLst/>
              <a:cxnLst/>
              <a:rect l="l" t="t" r="r" b="b"/>
              <a:pathLst>
                <a:path w="1689" h="1696" extrusionOk="0">
                  <a:moveTo>
                    <a:pt x="99" y="0"/>
                  </a:moveTo>
                  <a:cubicBezTo>
                    <a:pt x="67" y="0"/>
                    <a:pt x="33" y="19"/>
                    <a:pt x="19" y="54"/>
                  </a:cubicBezTo>
                  <a:cubicBezTo>
                    <a:pt x="1" y="91"/>
                    <a:pt x="19" y="146"/>
                    <a:pt x="56" y="165"/>
                  </a:cubicBezTo>
                  <a:cubicBezTo>
                    <a:pt x="706" y="462"/>
                    <a:pt x="1216" y="991"/>
                    <a:pt x="1503" y="1640"/>
                  </a:cubicBezTo>
                  <a:cubicBezTo>
                    <a:pt x="1522" y="1677"/>
                    <a:pt x="1550" y="1696"/>
                    <a:pt x="1587" y="1696"/>
                  </a:cubicBezTo>
                  <a:cubicBezTo>
                    <a:pt x="1596" y="1696"/>
                    <a:pt x="1615" y="1696"/>
                    <a:pt x="1624" y="1686"/>
                  </a:cubicBezTo>
                  <a:cubicBezTo>
                    <a:pt x="1670" y="1668"/>
                    <a:pt x="1689" y="1612"/>
                    <a:pt x="1670" y="1575"/>
                  </a:cubicBezTo>
                  <a:cubicBezTo>
                    <a:pt x="1364" y="879"/>
                    <a:pt x="817" y="323"/>
                    <a:pt x="131" y="7"/>
                  </a:cubicBezTo>
                  <a:cubicBezTo>
                    <a:pt x="121" y="2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647;p31">
            <a:extLst>
              <a:ext uri="{FF2B5EF4-FFF2-40B4-BE49-F238E27FC236}">
                <a16:creationId xmlns:a16="http://schemas.microsoft.com/office/drawing/2014/main" id="{EFD94E2C-2357-9BA6-22EF-71E1065E9882}"/>
              </a:ext>
            </a:extLst>
          </p:cNvPr>
          <p:cNvGrpSpPr/>
          <p:nvPr/>
        </p:nvGrpSpPr>
        <p:grpSpPr>
          <a:xfrm>
            <a:off x="900204" y="5066510"/>
            <a:ext cx="1584890" cy="1150665"/>
            <a:chOff x="818302" y="2993958"/>
            <a:chExt cx="1224370" cy="885803"/>
          </a:xfrm>
        </p:grpSpPr>
        <p:sp>
          <p:nvSpPr>
            <p:cNvPr id="70" name="Google Shape;1654;p31">
              <a:extLst>
                <a:ext uri="{FF2B5EF4-FFF2-40B4-BE49-F238E27FC236}">
                  <a16:creationId xmlns:a16="http://schemas.microsoft.com/office/drawing/2014/main" id="{0EFC920C-7A55-5ED0-6261-74005E6249F9}"/>
                </a:ext>
              </a:extLst>
            </p:cNvPr>
            <p:cNvSpPr/>
            <p:nvPr/>
          </p:nvSpPr>
          <p:spPr>
            <a:xfrm>
              <a:off x="835840" y="2993958"/>
              <a:ext cx="35785" cy="35785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0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1658;p31">
              <a:extLst>
                <a:ext uri="{FF2B5EF4-FFF2-40B4-BE49-F238E27FC236}">
                  <a16:creationId xmlns:a16="http://schemas.microsoft.com/office/drawing/2014/main" id="{178B9478-946E-6BBF-6199-7E211ED1D8DD}"/>
                </a:ext>
              </a:extLst>
            </p:cNvPr>
            <p:cNvSpPr/>
            <p:nvPr/>
          </p:nvSpPr>
          <p:spPr>
            <a:xfrm>
              <a:off x="835840" y="3085896"/>
              <a:ext cx="35785" cy="35785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0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1661;p31">
              <a:extLst>
                <a:ext uri="{FF2B5EF4-FFF2-40B4-BE49-F238E27FC236}">
                  <a16:creationId xmlns:a16="http://schemas.microsoft.com/office/drawing/2014/main" id="{7031B034-6695-8CDB-5BBB-C19FA889AF92}"/>
                </a:ext>
              </a:extLst>
            </p:cNvPr>
            <p:cNvSpPr/>
            <p:nvPr/>
          </p:nvSpPr>
          <p:spPr>
            <a:xfrm>
              <a:off x="822706" y="3648376"/>
              <a:ext cx="300669" cy="38773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0" y="0"/>
                  </a:moveTo>
                  <a:lnTo>
                    <a:pt x="0" y="492"/>
                  </a:lnTo>
                  <a:lnTo>
                    <a:pt x="3822" y="492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1662;p31">
              <a:extLst>
                <a:ext uri="{FF2B5EF4-FFF2-40B4-BE49-F238E27FC236}">
                  <a16:creationId xmlns:a16="http://schemas.microsoft.com/office/drawing/2014/main" id="{EAA81AB3-BFAC-D257-ED8B-37FBE693F498}"/>
                </a:ext>
              </a:extLst>
            </p:cNvPr>
            <p:cNvSpPr/>
            <p:nvPr/>
          </p:nvSpPr>
          <p:spPr>
            <a:xfrm>
              <a:off x="818302" y="3643972"/>
              <a:ext cx="309478" cy="47503"/>
            </a:xfrm>
            <a:custGeom>
              <a:avLst/>
              <a:gdLst/>
              <a:ahLst/>
              <a:cxnLst/>
              <a:rect l="l" t="t" r="r" b="b"/>
              <a:pathLst>
                <a:path w="3935" h="604" extrusionOk="0">
                  <a:moveTo>
                    <a:pt x="3823" y="121"/>
                  </a:moveTo>
                  <a:lnTo>
                    <a:pt x="3823" y="492"/>
                  </a:lnTo>
                  <a:lnTo>
                    <a:pt x="112" y="492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38" y="1"/>
                    <a:pt x="29" y="10"/>
                    <a:pt x="10" y="19"/>
                  </a:cubicBezTo>
                  <a:cubicBezTo>
                    <a:pt x="1" y="29"/>
                    <a:pt x="1" y="47"/>
                    <a:pt x="1" y="56"/>
                  </a:cubicBezTo>
                  <a:lnTo>
                    <a:pt x="1" y="548"/>
                  </a:lnTo>
                  <a:cubicBezTo>
                    <a:pt x="1" y="585"/>
                    <a:pt x="19" y="604"/>
                    <a:pt x="56" y="604"/>
                  </a:cubicBezTo>
                  <a:lnTo>
                    <a:pt x="3878" y="604"/>
                  </a:lnTo>
                  <a:cubicBezTo>
                    <a:pt x="3906" y="604"/>
                    <a:pt x="3934" y="585"/>
                    <a:pt x="3934" y="548"/>
                  </a:cubicBezTo>
                  <a:lnTo>
                    <a:pt x="3934" y="56"/>
                  </a:lnTo>
                  <a:cubicBezTo>
                    <a:pt x="3934" y="47"/>
                    <a:pt x="3925" y="29"/>
                    <a:pt x="3916" y="19"/>
                  </a:cubicBezTo>
                  <a:cubicBezTo>
                    <a:pt x="3906" y="10"/>
                    <a:pt x="3888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1663;p31">
              <a:extLst>
                <a:ext uri="{FF2B5EF4-FFF2-40B4-BE49-F238E27FC236}">
                  <a16:creationId xmlns:a16="http://schemas.microsoft.com/office/drawing/2014/main" id="{53A92049-6B18-64F3-02CE-5AB26FFFBD89}"/>
                </a:ext>
              </a:extLst>
            </p:cNvPr>
            <p:cNvSpPr/>
            <p:nvPr/>
          </p:nvSpPr>
          <p:spPr>
            <a:xfrm>
              <a:off x="950349" y="3576887"/>
              <a:ext cx="173025" cy="24853"/>
            </a:xfrm>
            <a:custGeom>
              <a:avLst/>
              <a:gdLst/>
              <a:ahLst/>
              <a:cxnLst/>
              <a:rect l="l" t="t" r="r" b="b"/>
              <a:pathLst>
                <a:path w="2200" h="316" extrusionOk="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1664;p31">
              <a:extLst>
                <a:ext uri="{FF2B5EF4-FFF2-40B4-BE49-F238E27FC236}">
                  <a16:creationId xmlns:a16="http://schemas.microsoft.com/office/drawing/2014/main" id="{7249B214-0587-316E-E010-8B07985DFBD6}"/>
                </a:ext>
              </a:extLst>
            </p:cNvPr>
            <p:cNvSpPr/>
            <p:nvPr/>
          </p:nvSpPr>
          <p:spPr>
            <a:xfrm>
              <a:off x="946024" y="3572482"/>
              <a:ext cx="181754" cy="33661"/>
            </a:xfrm>
            <a:custGeom>
              <a:avLst/>
              <a:gdLst/>
              <a:ahLst/>
              <a:cxnLst/>
              <a:rect l="l" t="t" r="r" b="b"/>
              <a:pathLst>
                <a:path w="2311" h="428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lnTo>
                    <a:pt x="0" y="372"/>
                  </a:lnTo>
                  <a:cubicBezTo>
                    <a:pt x="0" y="390"/>
                    <a:pt x="10" y="400"/>
                    <a:pt x="19" y="418"/>
                  </a:cubicBezTo>
                  <a:cubicBezTo>
                    <a:pt x="28" y="427"/>
                    <a:pt x="47" y="427"/>
                    <a:pt x="56" y="427"/>
                  </a:cubicBezTo>
                  <a:lnTo>
                    <a:pt x="2254" y="427"/>
                  </a:lnTo>
                  <a:cubicBezTo>
                    <a:pt x="2282" y="427"/>
                    <a:pt x="2310" y="409"/>
                    <a:pt x="2310" y="372"/>
                  </a:cubicBezTo>
                  <a:lnTo>
                    <a:pt x="2310" y="56"/>
                  </a:lnTo>
                  <a:cubicBezTo>
                    <a:pt x="2310" y="38"/>
                    <a:pt x="2301" y="28"/>
                    <a:pt x="2292" y="10"/>
                  </a:cubicBezTo>
                  <a:cubicBezTo>
                    <a:pt x="2282" y="1"/>
                    <a:pt x="2264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665;p31">
              <a:extLst>
                <a:ext uri="{FF2B5EF4-FFF2-40B4-BE49-F238E27FC236}">
                  <a16:creationId xmlns:a16="http://schemas.microsoft.com/office/drawing/2014/main" id="{BE45BF24-FB3E-D117-961D-93E2AD54D2B1}"/>
                </a:ext>
              </a:extLst>
            </p:cNvPr>
            <p:cNvSpPr/>
            <p:nvPr/>
          </p:nvSpPr>
          <p:spPr>
            <a:xfrm>
              <a:off x="950349" y="3505397"/>
              <a:ext cx="173025" cy="24853"/>
            </a:xfrm>
            <a:custGeom>
              <a:avLst/>
              <a:gdLst/>
              <a:ahLst/>
              <a:cxnLst/>
              <a:rect l="l" t="t" r="r" b="b"/>
              <a:pathLst>
                <a:path w="2200" h="316" extrusionOk="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666;p31">
              <a:extLst>
                <a:ext uri="{FF2B5EF4-FFF2-40B4-BE49-F238E27FC236}">
                  <a16:creationId xmlns:a16="http://schemas.microsoft.com/office/drawing/2014/main" id="{0363E81A-08D6-BC24-A73F-D66E6086CEC1}"/>
                </a:ext>
              </a:extLst>
            </p:cNvPr>
            <p:cNvSpPr/>
            <p:nvPr/>
          </p:nvSpPr>
          <p:spPr>
            <a:xfrm>
              <a:off x="946024" y="3500285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1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21"/>
                  </a:lnTo>
                  <a:close/>
                  <a:moveTo>
                    <a:pt x="56" y="0"/>
                  </a:moveTo>
                  <a:cubicBezTo>
                    <a:pt x="47" y="0"/>
                    <a:pt x="28" y="10"/>
                    <a:pt x="19" y="19"/>
                  </a:cubicBezTo>
                  <a:cubicBezTo>
                    <a:pt x="10" y="28"/>
                    <a:pt x="0" y="47"/>
                    <a:pt x="0" y="65"/>
                  </a:cubicBezTo>
                  <a:lnTo>
                    <a:pt x="0" y="381"/>
                  </a:lnTo>
                  <a:cubicBezTo>
                    <a:pt x="0" y="408"/>
                    <a:pt x="28" y="436"/>
                    <a:pt x="56" y="436"/>
                  </a:cubicBezTo>
                  <a:lnTo>
                    <a:pt x="2254" y="436"/>
                  </a:lnTo>
                  <a:cubicBezTo>
                    <a:pt x="2282" y="436"/>
                    <a:pt x="2310" y="408"/>
                    <a:pt x="2310" y="381"/>
                  </a:cubicBezTo>
                  <a:lnTo>
                    <a:pt x="2310" y="65"/>
                  </a:lnTo>
                  <a:cubicBezTo>
                    <a:pt x="2310" y="47"/>
                    <a:pt x="2301" y="28"/>
                    <a:pt x="2292" y="19"/>
                  </a:cubicBezTo>
                  <a:cubicBezTo>
                    <a:pt x="2282" y="10"/>
                    <a:pt x="2264" y="0"/>
                    <a:pt x="2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667;p31">
              <a:extLst>
                <a:ext uri="{FF2B5EF4-FFF2-40B4-BE49-F238E27FC236}">
                  <a16:creationId xmlns:a16="http://schemas.microsoft.com/office/drawing/2014/main" id="{571619A6-5614-2022-108D-65451E4484A1}"/>
                </a:ext>
              </a:extLst>
            </p:cNvPr>
            <p:cNvSpPr/>
            <p:nvPr/>
          </p:nvSpPr>
          <p:spPr>
            <a:xfrm>
              <a:off x="1144449" y="3330093"/>
              <a:ext cx="583722" cy="544713"/>
            </a:xfrm>
            <a:custGeom>
              <a:avLst/>
              <a:gdLst/>
              <a:ahLst/>
              <a:cxnLst/>
              <a:rect l="l" t="t" r="r" b="b"/>
              <a:pathLst>
                <a:path w="7422" h="6926" extrusionOk="0">
                  <a:moveTo>
                    <a:pt x="3714" y="0"/>
                  </a:moveTo>
                  <a:cubicBezTo>
                    <a:pt x="2029" y="0"/>
                    <a:pt x="549" y="1227"/>
                    <a:pt x="288" y="2934"/>
                  </a:cubicBezTo>
                  <a:cubicBezTo>
                    <a:pt x="0" y="4827"/>
                    <a:pt x="1299" y="6599"/>
                    <a:pt x="3182" y="6886"/>
                  </a:cubicBezTo>
                  <a:cubicBezTo>
                    <a:pt x="3359" y="6913"/>
                    <a:pt x="3535" y="6926"/>
                    <a:pt x="3708" y="6926"/>
                  </a:cubicBezTo>
                  <a:cubicBezTo>
                    <a:pt x="5393" y="6926"/>
                    <a:pt x="6874" y="5699"/>
                    <a:pt x="7134" y="3992"/>
                  </a:cubicBezTo>
                  <a:cubicBezTo>
                    <a:pt x="7422" y="2099"/>
                    <a:pt x="6123" y="327"/>
                    <a:pt x="4240" y="40"/>
                  </a:cubicBezTo>
                  <a:cubicBezTo>
                    <a:pt x="4063" y="13"/>
                    <a:pt x="3887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1668;p31">
              <a:extLst>
                <a:ext uri="{FF2B5EF4-FFF2-40B4-BE49-F238E27FC236}">
                  <a16:creationId xmlns:a16="http://schemas.microsoft.com/office/drawing/2014/main" id="{2873F476-8D59-60F4-6740-FA46144DE6F8}"/>
                </a:ext>
              </a:extLst>
            </p:cNvPr>
            <p:cNvSpPr/>
            <p:nvPr/>
          </p:nvSpPr>
          <p:spPr>
            <a:xfrm>
              <a:off x="1151763" y="3325532"/>
              <a:ext cx="569880" cy="554229"/>
            </a:xfrm>
            <a:custGeom>
              <a:avLst/>
              <a:gdLst/>
              <a:ahLst/>
              <a:cxnLst/>
              <a:rect l="l" t="t" r="r" b="b"/>
              <a:pathLst>
                <a:path w="7246" h="7047" extrusionOk="0">
                  <a:moveTo>
                    <a:pt x="3618" y="116"/>
                  </a:moveTo>
                  <a:cubicBezTo>
                    <a:pt x="3785" y="116"/>
                    <a:pt x="3961" y="126"/>
                    <a:pt x="4138" y="154"/>
                  </a:cubicBezTo>
                  <a:cubicBezTo>
                    <a:pt x="5038" y="293"/>
                    <a:pt x="5826" y="775"/>
                    <a:pt x="6364" y="1508"/>
                  </a:cubicBezTo>
                  <a:cubicBezTo>
                    <a:pt x="6902" y="2241"/>
                    <a:pt x="7125" y="3141"/>
                    <a:pt x="6986" y="4040"/>
                  </a:cubicBezTo>
                  <a:cubicBezTo>
                    <a:pt x="6725" y="5720"/>
                    <a:pt x="5271" y="6929"/>
                    <a:pt x="3621" y="6929"/>
                  </a:cubicBezTo>
                  <a:cubicBezTo>
                    <a:pt x="3449" y="6929"/>
                    <a:pt x="3274" y="6916"/>
                    <a:pt x="3099" y="6888"/>
                  </a:cubicBezTo>
                  <a:cubicBezTo>
                    <a:pt x="2199" y="6749"/>
                    <a:pt x="1410" y="6267"/>
                    <a:pt x="872" y="5534"/>
                  </a:cubicBezTo>
                  <a:cubicBezTo>
                    <a:pt x="334" y="4801"/>
                    <a:pt x="112" y="3901"/>
                    <a:pt x="251" y="3002"/>
                  </a:cubicBezTo>
                  <a:cubicBezTo>
                    <a:pt x="510" y="1322"/>
                    <a:pt x="1967" y="116"/>
                    <a:pt x="3618" y="116"/>
                  </a:cubicBezTo>
                  <a:close/>
                  <a:moveTo>
                    <a:pt x="3618" y="1"/>
                  </a:moveTo>
                  <a:cubicBezTo>
                    <a:pt x="1910" y="1"/>
                    <a:pt x="408" y="1252"/>
                    <a:pt x="139" y="2983"/>
                  </a:cubicBezTo>
                  <a:cubicBezTo>
                    <a:pt x="0" y="3920"/>
                    <a:pt x="223" y="4848"/>
                    <a:pt x="780" y="5608"/>
                  </a:cubicBezTo>
                  <a:cubicBezTo>
                    <a:pt x="1336" y="6360"/>
                    <a:pt x="2152" y="6861"/>
                    <a:pt x="3089" y="7000"/>
                  </a:cubicBezTo>
                  <a:cubicBezTo>
                    <a:pt x="3266" y="7028"/>
                    <a:pt x="3442" y="7046"/>
                    <a:pt x="3618" y="7046"/>
                  </a:cubicBezTo>
                  <a:cubicBezTo>
                    <a:pt x="5325" y="7046"/>
                    <a:pt x="6837" y="5794"/>
                    <a:pt x="7097" y="4059"/>
                  </a:cubicBezTo>
                  <a:cubicBezTo>
                    <a:pt x="7245" y="3122"/>
                    <a:pt x="7013" y="2194"/>
                    <a:pt x="6457" y="1434"/>
                  </a:cubicBezTo>
                  <a:cubicBezTo>
                    <a:pt x="5900" y="682"/>
                    <a:pt x="5084" y="181"/>
                    <a:pt x="4156" y="42"/>
                  </a:cubicBezTo>
                  <a:cubicBezTo>
                    <a:pt x="3975" y="14"/>
                    <a:pt x="3795" y="1"/>
                    <a:pt x="3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1669;p31">
              <a:extLst>
                <a:ext uri="{FF2B5EF4-FFF2-40B4-BE49-F238E27FC236}">
                  <a16:creationId xmlns:a16="http://schemas.microsoft.com/office/drawing/2014/main" id="{BA9C6FC3-D4FE-6AF9-A51D-CBA0EDBCF6E0}"/>
                </a:ext>
              </a:extLst>
            </p:cNvPr>
            <p:cNvSpPr/>
            <p:nvPr/>
          </p:nvSpPr>
          <p:spPr>
            <a:xfrm>
              <a:off x="1152471" y="3313892"/>
              <a:ext cx="621708" cy="544949"/>
            </a:xfrm>
            <a:custGeom>
              <a:avLst/>
              <a:gdLst/>
              <a:ahLst/>
              <a:cxnLst/>
              <a:rect l="l" t="t" r="r" b="b"/>
              <a:pathLst>
                <a:path w="7905" h="6929" extrusionOk="0">
                  <a:moveTo>
                    <a:pt x="3948" y="1"/>
                  </a:moveTo>
                  <a:cubicBezTo>
                    <a:pt x="3318" y="1"/>
                    <a:pt x="2680" y="173"/>
                    <a:pt x="2106" y="533"/>
                  </a:cubicBezTo>
                  <a:cubicBezTo>
                    <a:pt x="492" y="1554"/>
                    <a:pt x="1" y="3688"/>
                    <a:pt x="1021" y="5311"/>
                  </a:cubicBezTo>
                  <a:cubicBezTo>
                    <a:pt x="1675" y="6354"/>
                    <a:pt x="2801" y="6929"/>
                    <a:pt x="3955" y="6929"/>
                  </a:cubicBezTo>
                  <a:cubicBezTo>
                    <a:pt x="4586" y="6929"/>
                    <a:pt x="5225" y="6757"/>
                    <a:pt x="5798" y="6396"/>
                  </a:cubicBezTo>
                  <a:cubicBezTo>
                    <a:pt x="7413" y="5376"/>
                    <a:pt x="7904" y="3242"/>
                    <a:pt x="6884" y="1619"/>
                  </a:cubicBezTo>
                  <a:cubicBezTo>
                    <a:pt x="6224" y="575"/>
                    <a:pt x="5099" y="1"/>
                    <a:pt x="394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1670;p31">
              <a:extLst>
                <a:ext uri="{FF2B5EF4-FFF2-40B4-BE49-F238E27FC236}">
                  <a16:creationId xmlns:a16="http://schemas.microsoft.com/office/drawing/2014/main" id="{744E1C23-C451-8EC0-D046-7EB0FEA154D7}"/>
                </a:ext>
              </a:extLst>
            </p:cNvPr>
            <p:cNvSpPr/>
            <p:nvPr/>
          </p:nvSpPr>
          <p:spPr>
            <a:xfrm>
              <a:off x="1178739" y="3308938"/>
              <a:ext cx="582306" cy="553993"/>
            </a:xfrm>
            <a:custGeom>
              <a:avLst/>
              <a:gdLst/>
              <a:ahLst/>
              <a:cxnLst/>
              <a:rect l="l" t="t" r="r" b="b"/>
              <a:pathLst>
                <a:path w="7404" h="7044" extrusionOk="0">
                  <a:moveTo>
                    <a:pt x="3628" y="114"/>
                  </a:moveTo>
                  <a:cubicBezTo>
                    <a:pt x="3795" y="114"/>
                    <a:pt x="3971" y="133"/>
                    <a:pt x="4138" y="160"/>
                  </a:cubicBezTo>
                  <a:cubicBezTo>
                    <a:pt x="5993" y="439"/>
                    <a:pt x="7273" y="2183"/>
                    <a:pt x="6995" y="4038"/>
                  </a:cubicBezTo>
                  <a:cubicBezTo>
                    <a:pt x="6735" y="5718"/>
                    <a:pt x="5280" y="6926"/>
                    <a:pt x="3630" y="6926"/>
                  </a:cubicBezTo>
                  <a:cubicBezTo>
                    <a:pt x="3458" y="6926"/>
                    <a:pt x="3284" y="6913"/>
                    <a:pt x="3108" y="6886"/>
                  </a:cubicBezTo>
                  <a:cubicBezTo>
                    <a:pt x="2208" y="6747"/>
                    <a:pt x="1420" y="6274"/>
                    <a:pt x="882" y="5541"/>
                  </a:cubicBezTo>
                  <a:cubicBezTo>
                    <a:pt x="344" y="4808"/>
                    <a:pt x="121" y="3908"/>
                    <a:pt x="260" y="3008"/>
                  </a:cubicBezTo>
                  <a:cubicBezTo>
                    <a:pt x="520" y="1320"/>
                    <a:pt x="1976" y="114"/>
                    <a:pt x="3628" y="114"/>
                  </a:cubicBezTo>
                  <a:close/>
                  <a:moveTo>
                    <a:pt x="3629" y="0"/>
                  </a:moveTo>
                  <a:cubicBezTo>
                    <a:pt x="1917" y="0"/>
                    <a:pt x="410" y="1247"/>
                    <a:pt x="149" y="2990"/>
                  </a:cubicBezTo>
                  <a:cubicBezTo>
                    <a:pt x="1" y="3918"/>
                    <a:pt x="232" y="4845"/>
                    <a:pt x="789" y="5606"/>
                  </a:cubicBezTo>
                  <a:cubicBezTo>
                    <a:pt x="1346" y="6367"/>
                    <a:pt x="2162" y="6858"/>
                    <a:pt x="3090" y="7007"/>
                  </a:cubicBezTo>
                  <a:cubicBezTo>
                    <a:pt x="3275" y="7034"/>
                    <a:pt x="3451" y="7044"/>
                    <a:pt x="3628" y="7044"/>
                  </a:cubicBezTo>
                  <a:cubicBezTo>
                    <a:pt x="5335" y="7044"/>
                    <a:pt x="6837" y="5791"/>
                    <a:pt x="7106" y="4057"/>
                  </a:cubicBezTo>
                  <a:cubicBezTo>
                    <a:pt x="7403" y="2136"/>
                    <a:pt x="6077" y="337"/>
                    <a:pt x="4156" y="40"/>
                  </a:cubicBezTo>
                  <a:cubicBezTo>
                    <a:pt x="3979" y="13"/>
                    <a:pt x="3803" y="0"/>
                    <a:pt x="3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1671;p31">
              <a:extLst>
                <a:ext uri="{FF2B5EF4-FFF2-40B4-BE49-F238E27FC236}">
                  <a16:creationId xmlns:a16="http://schemas.microsoft.com/office/drawing/2014/main" id="{DCEF658B-5AE4-BE65-9FC1-A0E5EEE0ED66}"/>
                </a:ext>
              </a:extLst>
            </p:cNvPr>
            <p:cNvSpPr/>
            <p:nvPr/>
          </p:nvSpPr>
          <p:spPr>
            <a:xfrm>
              <a:off x="1563950" y="3370439"/>
              <a:ext cx="117578" cy="119701"/>
            </a:xfrm>
            <a:custGeom>
              <a:avLst/>
              <a:gdLst/>
              <a:ahLst/>
              <a:cxnLst/>
              <a:rect l="l" t="t" r="r" b="b"/>
              <a:pathLst>
                <a:path w="1495" h="1522" extrusionOk="0">
                  <a:moveTo>
                    <a:pt x="1" y="0"/>
                  </a:moveTo>
                  <a:lnTo>
                    <a:pt x="1494" y="1521"/>
                  </a:lnTo>
                  <a:cubicBezTo>
                    <a:pt x="1197" y="863"/>
                    <a:pt x="678" y="3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672;p31">
              <a:extLst>
                <a:ext uri="{FF2B5EF4-FFF2-40B4-BE49-F238E27FC236}">
                  <a16:creationId xmlns:a16="http://schemas.microsoft.com/office/drawing/2014/main" id="{F854150C-07A4-3FEA-E1CD-929879B3EE26}"/>
                </a:ext>
              </a:extLst>
            </p:cNvPr>
            <p:cNvSpPr/>
            <p:nvPr/>
          </p:nvSpPr>
          <p:spPr>
            <a:xfrm>
              <a:off x="1555928" y="3363282"/>
              <a:ext cx="132836" cy="133386"/>
            </a:xfrm>
            <a:custGeom>
              <a:avLst/>
              <a:gdLst/>
              <a:ahLst/>
              <a:cxnLst/>
              <a:rect l="l" t="t" r="r" b="b"/>
              <a:pathLst>
                <a:path w="1689" h="1696" extrusionOk="0">
                  <a:moveTo>
                    <a:pt x="104" y="0"/>
                  </a:moveTo>
                  <a:cubicBezTo>
                    <a:pt x="71" y="0"/>
                    <a:pt x="42" y="20"/>
                    <a:pt x="28" y="54"/>
                  </a:cubicBezTo>
                  <a:cubicBezTo>
                    <a:pt x="1" y="100"/>
                    <a:pt x="19" y="147"/>
                    <a:pt x="65" y="175"/>
                  </a:cubicBezTo>
                  <a:cubicBezTo>
                    <a:pt x="715" y="471"/>
                    <a:pt x="1225" y="991"/>
                    <a:pt x="1513" y="1650"/>
                  </a:cubicBezTo>
                  <a:cubicBezTo>
                    <a:pt x="1531" y="1677"/>
                    <a:pt x="1559" y="1696"/>
                    <a:pt x="1596" y="1696"/>
                  </a:cubicBezTo>
                  <a:lnTo>
                    <a:pt x="1633" y="1696"/>
                  </a:ln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9"/>
                    <a:pt x="826" y="332"/>
                    <a:pt x="140" y="8"/>
                  </a:cubicBezTo>
                  <a:cubicBezTo>
                    <a:pt x="128" y="3"/>
                    <a:pt x="116" y="0"/>
                    <a:pt x="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673;p31">
              <a:extLst>
                <a:ext uri="{FF2B5EF4-FFF2-40B4-BE49-F238E27FC236}">
                  <a16:creationId xmlns:a16="http://schemas.microsoft.com/office/drawing/2014/main" id="{C3A68F2D-8446-114A-5F76-D41786F36170}"/>
                </a:ext>
              </a:extLst>
            </p:cNvPr>
            <p:cNvSpPr/>
            <p:nvPr/>
          </p:nvSpPr>
          <p:spPr>
            <a:xfrm>
              <a:off x="1990058" y="3317117"/>
              <a:ext cx="47503" cy="47503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158" y="1"/>
                  </a:moveTo>
                  <a:lnTo>
                    <a:pt x="0" y="437"/>
                  </a:lnTo>
                  <a:lnTo>
                    <a:pt x="436" y="604"/>
                  </a:lnTo>
                  <a:lnTo>
                    <a:pt x="603" y="15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686;p31">
              <a:extLst>
                <a:ext uri="{FF2B5EF4-FFF2-40B4-BE49-F238E27FC236}">
                  <a16:creationId xmlns:a16="http://schemas.microsoft.com/office/drawing/2014/main" id="{712D7D34-F3F2-B7A1-BD20-CDDE56B087BC}"/>
                </a:ext>
              </a:extLst>
            </p:cNvPr>
            <p:cNvSpPr/>
            <p:nvPr/>
          </p:nvSpPr>
          <p:spPr>
            <a:xfrm>
              <a:off x="1985653" y="3311847"/>
              <a:ext cx="57019" cy="56469"/>
            </a:xfrm>
            <a:custGeom>
              <a:avLst/>
              <a:gdLst/>
              <a:ahLst/>
              <a:cxnLst/>
              <a:rect l="l" t="t" r="r" b="b"/>
              <a:pathLst>
                <a:path w="725" h="718" extrusionOk="0">
                  <a:moveTo>
                    <a:pt x="251" y="133"/>
                  </a:moveTo>
                  <a:lnTo>
                    <a:pt x="585" y="253"/>
                  </a:lnTo>
                  <a:lnTo>
                    <a:pt x="464" y="587"/>
                  </a:lnTo>
                  <a:lnTo>
                    <a:pt x="130" y="467"/>
                  </a:lnTo>
                  <a:lnTo>
                    <a:pt x="251" y="133"/>
                  </a:lnTo>
                  <a:close/>
                  <a:moveTo>
                    <a:pt x="223" y="0"/>
                  </a:moveTo>
                  <a:cubicBezTo>
                    <a:pt x="195" y="0"/>
                    <a:pt x="175" y="17"/>
                    <a:pt x="168" y="40"/>
                  </a:cubicBezTo>
                  <a:lnTo>
                    <a:pt x="1" y="485"/>
                  </a:lnTo>
                  <a:cubicBezTo>
                    <a:pt x="1" y="495"/>
                    <a:pt x="1" y="513"/>
                    <a:pt x="1" y="522"/>
                  </a:cubicBezTo>
                  <a:cubicBezTo>
                    <a:pt x="10" y="541"/>
                    <a:pt x="19" y="550"/>
                    <a:pt x="38" y="559"/>
                  </a:cubicBezTo>
                  <a:lnTo>
                    <a:pt x="483" y="717"/>
                  </a:lnTo>
                  <a:lnTo>
                    <a:pt x="501" y="717"/>
                  </a:lnTo>
                  <a:cubicBezTo>
                    <a:pt x="520" y="717"/>
                    <a:pt x="548" y="708"/>
                    <a:pt x="557" y="680"/>
                  </a:cubicBezTo>
                  <a:lnTo>
                    <a:pt x="715" y="235"/>
                  </a:lnTo>
                  <a:cubicBezTo>
                    <a:pt x="724" y="207"/>
                    <a:pt x="715" y="179"/>
                    <a:pt x="678" y="161"/>
                  </a:cubicBezTo>
                  <a:lnTo>
                    <a:pt x="242" y="3"/>
                  </a:lnTo>
                  <a:cubicBezTo>
                    <a:pt x="235" y="1"/>
                    <a:pt x="229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687;p31">
              <a:extLst>
                <a:ext uri="{FF2B5EF4-FFF2-40B4-BE49-F238E27FC236}">
                  <a16:creationId xmlns:a16="http://schemas.microsoft.com/office/drawing/2014/main" id="{B8F6C83E-3887-E7F9-A168-20BA9B635D21}"/>
                </a:ext>
              </a:extLst>
            </p:cNvPr>
            <p:cNvSpPr/>
            <p:nvPr/>
          </p:nvSpPr>
          <p:spPr>
            <a:xfrm>
              <a:off x="1707716" y="3340239"/>
              <a:ext cx="302085" cy="134566"/>
            </a:xfrm>
            <a:custGeom>
              <a:avLst/>
              <a:gdLst/>
              <a:ahLst/>
              <a:cxnLst/>
              <a:rect l="l" t="t" r="r" b="b"/>
              <a:pathLst>
                <a:path w="3841" h="1711" extrusionOk="0">
                  <a:moveTo>
                    <a:pt x="3769" y="0"/>
                  </a:moveTo>
                  <a:cubicBezTo>
                    <a:pt x="3762" y="0"/>
                    <a:pt x="3754" y="1"/>
                    <a:pt x="3748" y="4"/>
                  </a:cubicBezTo>
                  <a:lnTo>
                    <a:pt x="37" y="1599"/>
                  </a:lnTo>
                  <a:cubicBezTo>
                    <a:pt x="9" y="1618"/>
                    <a:pt x="0" y="1655"/>
                    <a:pt x="9" y="1683"/>
                  </a:cubicBezTo>
                  <a:cubicBezTo>
                    <a:pt x="19" y="1701"/>
                    <a:pt x="37" y="1711"/>
                    <a:pt x="65" y="1711"/>
                  </a:cubicBezTo>
                  <a:lnTo>
                    <a:pt x="84" y="1711"/>
                  </a:lnTo>
                  <a:lnTo>
                    <a:pt x="3794" y="115"/>
                  </a:lnTo>
                  <a:cubicBezTo>
                    <a:pt x="3822" y="106"/>
                    <a:pt x="3841" y="69"/>
                    <a:pt x="3822" y="41"/>
                  </a:cubicBezTo>
                  <a:cubicBezTo>
                    <a:pt x="3815" y="12"/>
                    <a:pt x="3792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Technology Association of Oregon">
            <a:extLst>
              <a:ext uri="{FF2B5EF4-FFF2-40B4-BE49-F238E27FC236}">
                <a16:creationId xmlns:a16="http://schemas.microsoft.com/office/drawing/2014/main" id="{2E4B49F0-3C8C-7B5E-F25D-77E26CF65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9942" r="12350" b="37555"/>
          <a:stretch/>
        </p:blipFill>
        <p:spPr bwMode="auto">
          <a:xfrm>
            <a:off x="1494386" y="5652365"/>
            <a:ext cx="470014" cy="40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Google Shape;711;p24">
            <a:extLst>
              <a:ext uri="{FF2B5EF4-FFF2-40B4-BE49-F238E27FC236}">
                <a16:creationId xmlns:a16="http://schemas.microsoft.com/office/drawing/2014/main" id="{693425C9-BB29-B011-A9A5-F17708B329A2}"/>
              </a:ext>
            </a:extLst>
          </p:cNvPr>
          <p:cNvSpPr txBox="1">
            <a:spLocks/>
          </p:cNvSpPr>
          <p:nvPr/>
        </p:nvSpPr>
        <p:spPr>
          <a:xfrm>
            <a:off x="1963522" y="1473583"/>
            <a:ext cx="3006971" cy="82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400" kern="0"/>
              <a:t>What are beacons?</a:t>
            </a:r>
            <a:endParaRPr lang="en-GB" sz="2400" kern="0"/>
          </a:p>
        </p:txBody>
      </p:sp>
      <p:sp>
        <p:nvSpPr>
          <p:cNvPr id="106" name="Google Shape;711;p24">
            <a:extLst>
              <a:ext uri="{FF2B5EF4-FFF2-40B4-BE49-F238E27FC236}">
                <a16:creationId xmlns:a16="http://schemas.microsoft.com/office/drawing/2014/main" id="{8DDDAC05-8BA4-3182-226E-6D82451F6502}"/>
              </a:ext>
            </a:extLst>
          </p:cNvPr>
          <p:cNvSpPr txBox="1">
            <a:spLocks/>
          </p:cNvSpPr>
          <p:nvPr/>
        </p:nvSpPr>
        <p:spPr>
          <a:xfrm>
            <a:off x="6773975" y="910437"/>
            <a:ext cx="3006971" cy="82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400" kern="0"/>
              <a:t>Why use beacons?</a:t>
            </a:r>
            <a:endParaRPr lang="en-GB" sz="2400" kern="0"/>
          </a:p>
        </p:txBody>
      </p:sp>
      <p:sp>
        <p:nvSpPr>
          <p:cNvPr id="107" name="Google Shape;711;p24">
            <a:extLst>
              <a:ext uri="{FF2B5EF4-FFF2-40B4-BE49-F238E27FC236}">
                <a16:creationId xmlns:a16="http://schemas.microsoft.com/office/drawing/2014/main" id="{1BD0DCF9-39DB-2429-D72D-F34D666D9DD4}"/>
              </a:ext>
            </a:extLst>
          </p:cNvPr>
          <p:cNvSpPr txBox="1">
            <a:spLocks/>
          </p:cNvSpPr>
          <p:nvPr/>
        </p:nvSpPr>
        <p:spPr>
          <a:xfrm>
            <a:off x="743561" y="4555622"/>
            <a:ext cx="3006971" cy="82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400" kern="0"/>
              <a:t>Which beacons?</a:t>
            </a:r>
            <a:endParaRPr lang="en-GB" sz="2400" kern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79327940-EB15-B3DF-07C0-3A93B29CA675}"/>
              </a:ext>
            </a:extLst>
          </p:cNvPr>
          <p:cNvSpPr/>
          <p:nvPr/>
        </p:nvSpPr>
        <p:spPr>
          <a:xfrm>
            <a:off x="1236711" y="2314866"/>
            <a:ext cx="4630382" cy="162073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EC22FAD-F657-9ED1-3F64-05CDFC29AB77}"/>
              </a:ext>
            </a:extLst>
          </p:cNvPr>
          <p:cNvSpPr/>
          <p:nvPr/>
        </p:nvSpPr>
        <p:spPr>
          <a:xfrm>
            <a:off x="6604796" y="1753118"/>
            <a:ext cx="4518248" cy="2122586"/>
          </a:xfrm>
          <a:prstGeom prst="roundRect">
            <a:avLst/>
          </a:prstGeom>
          <a:noFill/>
          <a:ln>
            <a:solidFill>
              <a:srgbClr val="3EC1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6F62717-E3CF-EB85-A4FE-8F77E2E1AD89}"/>
              </a:ext>
            </a:extLst>
          </p:cNvPr>
          <p:cNvSpPr/>
          <p:nvPr/>
        </p:nvSpPr>
        <p:spPr>
          <a:xfrm>
            <a:off x="3667151" y="4706721"/>
            <a:ext cx="7539704" cy="126586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ADE91A5-1D44-4380-063F-126004A8CECE}"/>
              </a:ext>
            </a:extLst>
          </p:cNvPr>
          <p:cNvSpPr/>
          <p:nvPr/>
        </p:nvSpPr>
        <p:spPr>
          <a:xfrm>
            <a:off x="10420347" y="880013"/>
            <a:ext cx="251564" cy="4062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Bluetooth Logo PNG Transparent &amp; SVG Vector - Freebie Supply">
            <a:extLst>
              <a:ext uri="{FF2B5EF4-FFF2-40B4-BE49-F238E27FC236}">
                <a16:creationId xmlns:a16="http://schemas.microsoft.com/office/drawing/2014/main" id="{60A3CC90-F765-A1B1-0EC8-064C2B690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883" y="824806"/>
            <a:ext cx="688340" cy="51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801030F-3CFF-FDFE-2F88-F7D26606A71A}"/>
              </a:ext>
            </a:extLst>
          </p:cNvPr>
          <p:cNvSpPr/>
          <p:nvPr/>
        </p:nvSpPr>
        <p:spPr>
          <a:xfrm>
            <a:off x="1047091" y="1661538"/>
            <a:ext cx="108986" cy="1178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9" name="Picture 1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EDF025-658D-B1EA-6E53-D57737F1D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5687" y="1567349"/>
            <a:ext cx="423625" cy="423625"/>
          </a:xfrm>
          <a:prstGeom prst="rect">
            <a:avLst/>
          </a:prstGeom>
        </p:spPr>
      </p:pic>
      <p:sp>
        <p:nvSpPr>
          <p:cNvPr id="121" name="Google Shape;711;p24">
            <a:extLst>
              <a:ext uri="{FF2B5EF4-FFF2-40B4-BE49-F238E27FC236}">
                <a16:creationId xmlns:a16="http://schemas.microsoft.com/office/drawing/2014/main" id="{8D18608C-73DF-4521-5FF4-8445E5F79A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9458" y="406754"/>
            <a:ext cx="10786022" cy="9431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800" b="1"/>
              <a:t> B</a:t>
            </a:r>
            <a:r>
              <a:rPr lang="en-GB" sz="2800" b="1" err="1"/>
              <a:t>luetooth</a:t>
            </a:r>
            <a:r>
              <a:rPr lang="en-GB" sz="2800" b="1"/>
              <a:t> beacons</a:t>
            </a:r>
            <a:endParaRPr sz="2800" b="1"/>
          </a:p>
        </p:txBody>
      </p:sp>
      <p:pic>
        <p:nvPicPr>
          <p:cNvPr id="2" name="Εικόνα 1" descr="nRF52840 DK - nordicsemi.com">
            <a:extLst>
              <a:ext uri="{FF2B5EF4-FFF2-40B4-BE49-F238E27FC236}">
                <a16:creationId xmlns:a16="http://schemas.microsoft.com/office/drawing/2014/main" id="{FE80ADC1-6DE2-5F61-DA83-239437BE2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20000">
            <a:off x="10025652" y="5202697"/>
            <a:ext cx="1975608" cy="1147795"/>
          </a:xfrm>
          <a:prstGeom prst="rect">
            <a:avLst/>
          </a:prstGeom>
        </p:spPr>
      </p:pic>
      <p:pic>
        <p:nvPicPr>
          <p:cNvPr id="21" name="Εικόνα 20" descr="NRF52840-DONGLE Nordic Semiconductor ASA | Development Boards, Kits,  Programmers | DigiKey">
            <a:extLst>
              <a:ext uri="{FF2B5EF4-FFF2-40B4-BE49-F238E27FC236}">
                <a16:creationId xmlns:a16="http://schemas.microsoft.com/office/drawing/2014/main" id="{A9497430-9576-0AD2-8826-E704295616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2745" y="4441880"/>
            <a:ext cx="1024475" cy="954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21158-4F6B-CFEC-A362-E21008B9D88B}"/>
              </a:ext>
            </a:extLst>
          </p:cNvPr>
          <p:cNvSpPr txBox="1"/>
          <p:nvPr/>
        </p:nvSpPr>
        <p:spPr>
          <a:xfrm>
            <a:off x="1452416" y="2398375"/>
            <a:ext cx="495822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compact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periodical signal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reaching nearby devices</a:t>
            </a:r>
            <a:endParaRPr lang="el-GR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921CB-AA51-196E-DE67-BE3A37422C41}"/>
              </a:ext>
            </a:extLst>
          </p:cNvPr>
          <p:cNvSpPr txBox="1"/>
          <p:nvPr/>
        </p:nvSpPr>
        <p:spPr>
          <a:xfrm>
            <a:off x="6874903" y="1931729"/>
            <a:ext cx="434275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RSSI for location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BLE support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continuous operation on a single battery for extended time </a:t>
            </a:r>
            <a:endParaRPr lang="el-GR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88886-BE9F-A3DB-B00B-11986EE12570}"/>
              </a:ext>
            </a:extLst>
          </p:cNvPr>
          <p:cNvSpPr txBox="1"/>
          <p:nvPr/>
        </p:nvSpPr>
        <p:spPr>
          <a:xfrm>
            <a:off x="3897337" y="4879867"/>
            <a:ext cx="609905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Nordic Semiconductors nRF52840 SoC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fine-tuned control over range and energy consumption</a:t>
            </a:r>
            <a:endParaRPr lang="el-GR">
              <a:cs typeface="Arial"/>
            </a:endParaRPr>
          </a:p>
        </p:txBody>
      </p:sp>
      <p:sp>
        <p:nvSpPr>
          <p:cNvPr id="23" name="Google Shape;711;p24">
            <a:extLst>
              <a:ext uri="{FF2B5EF4-FFF2-40B4-BE49-F238E27FC236}">
                <a16:creationId xmlns:a16="http://schemas.microsoft.com/office/drawing/2014/main" id="{693C49A3-1FBE-05D3-3753-F189C6DA4BED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57708-06EC-96B0-380B-26DE46FE400D}"/>
              </a:ext>
            </a:extLst>
          </p:cNvPr>
          <p:cNvSpPr txBox="1"/>
          <p:nvPr/>
        </p:nvSpPr>
        <p:spPr>
          <a:xfrm>
            <a:off x="11648468" y="6341111"/>
            <a:ext cx="3272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2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830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09" grpId="0" animBg="1"/>
      <p:bldP spid="110" grpId="0" animBg="1"/>
      <p:bldP spid="113" grpId="0" animBg="1"/>
      <p:bldP spid="5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DC4DA966-E131-5E62-61AD-C94F5EAF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711;p24">
            <a:extLst>
              <a:ext uri="{FF2B5EF4-FFF2-40B4-BE49-F238E27FC236}">
                <a16:creationId xmlns:a16="http://schemas.microsoft.com/office/drawing/2014/main" id="{F5599DF7-43B7-89A2-82AE-C889906687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9458" y="406754"/>
            <a:ext cx="10786022" cy="9431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800" b="1"/>
              <a:t> Classic beacon VS ARIADNE beacon</a:t>
            </a:r>
            <a:endParaRPr sz="2800" b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01E0F6D-A4D9-12F7-FC17-2B604B732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2179" r="947" b="1905"/>
          <a:stretch/>
        </p:blipFill>
        <p:spPr>
          <a:xfrm>
            <a:off x="155485" y="1231956"/>
            <a:ext cx="7006700" cy="325611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A95EDD6A-1751-9187-6320-77DDADC5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1743" r="996" b="2308"/>
          <a:stretch/>
        </p:blipFill>
        <p:spPr>
          <a:xfrm>
            <a:off x="5029815" y="2915319"/>
            <a:ext cx="7006700" cy="3271163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D814D5-346F-003E-B371-6F91A7B56B3F}"/>
              </a:ext>
            </a:extLst>
          </p:cNvPr>
          <p:cNvSpPr/>
          <p:nvPr/>
        </p:nvSpPr>
        <p:spPr>
          <a:xfrm>
            <a:off x="7374193" y="1130710"/>
            <a:ext cx="4513007" cy="16518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59E0FCE-FB0F-61BC-4F64-FEFA28DFB455}"/>
              </a:ext>
            </a:extLst>
          </p:cNvPr>
          <p:cNvSpPr/>
          <p:nvPr/>
        </p:nvSpPr>
        <p:spPr>
          <a:xfrm>
            <a:off x="265471" y="4685072"/>
            <a:ext cx="4513006" cy="13715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74C13F-9B1C-2839-DA13-ABD8FBF34A2A}"/>
              </a:ext>
            </a:extLst>
          </p:cNvPr>
          <p:cNvSpPr txBox="1"/>
          <p:nvPr/>
        </p:nvSpPr>
        <p:spPr>
          <a:xfrm>
            <a:off x="7545104" y="1222124"/>
            <a:ext cx="421154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Advertising packets every 100ms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continuous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no logic needed </a:t>
            </a:r>
            <a:endParaRPr lang="el-GR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390E4-48CF-DB0C-9594-DC3B30B912E2}"/>
              </a:ext>
            </a:extLst>
          </p:cNvPr>
          <p:cNvSpPr txBox="1"/>
          <p:nvPr/>
        </p:nvSpPr>
        <p:spPr>
          <a:xfrm>
            <a:off x="457382" y="4746165"/>
            <a:ext cx="421154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receiving packets from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logic to decide whether to advertise packets or enter sleep mode</a:t>
            </a:r>
          </a:p>
        </p:txBody>
      </p:sp>
      <p:sp>
        <p:nvSpPr>
          <p:cNvPr id="5" name="Google Shape;711;p24">
            <a:extLst>
              <a:ext uri="{FF2B5EF4-FFF2-40B4-BE49-F238E27FC236}">
                <a16:creationId xmlns:a16="http://schemas.microsoft.com/office/drawing/2014/main" id="{6A6B72D0-FB47-63F0-AB85-1EBF17EB46CA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54ACB-651E-8151-95DC-47BD8BD65BB3}"/>
              </a:ext>
            </a:extLst>
          </p:cNvPr>
          <p:cNvSpPr txBox="1"/>
          <p:nvPr/>
        </p:nvSpPr>
        <p:spPr>
          <a:xfrm>
            <a:off x="11648468" y="6341111"/>
            <a:ext cx="3272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3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5316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D42B22A0-7BD5-5CB0-77C3-40D06BCC6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711;p24">
            <a:extLst>
              <a:ext uri="{FF2B5EF4-FFF2-40B4-BE49-F238E27FC236}">
                <a16:creationId xmlns:a16="http://schemas.microsoft.com/office/drawing/2014/main" id="{77BD2F69-F8A2-1D70-61BF-67A59919C0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9458" y="406754"/>
            <a:ext cx="10786022" cy="9431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800" b="1"/>
              <a:t> ARIADNE beacon details</a:t>
            </a:r>
            <a:endParaRPr sz="2800" b="1"/>
          </a:p>
        </p:txBody>
      </p:sp>
      <p:grpSp>
        <p:nvGrpSpPr>
          <p:cNvPr id="6" name="Google Shape;5471;p52">
            <a:extLst>
              <a:ext uri="{FF2B5EF4-FFF2-40B4-BE49-F238E27FC236}">
                <a16:creationId xmlns:a16="http://schemas.microsoft.com/office/drawing/2014/main" id="{58291382-5AF3-F85B-2A0D-78E741660DA9}"/>
              </a:ext>
            </a:extLst>
          </p:cNvPr>
          <p:cNvGrpSpPr/>
          <p:nvPr/>
        </p:nvGrpSpPr>
        <p:grpSpPr>
          <a:xfrm>
            <a:off x="1783382" y="1762754"/>
            <a:ext cx="8638173" cy="3575436"/>
            <a:chOff x="3021676" y="2081609"/>
            <a:chExt cx="2211615" cy="944081"/>
          </a:xfrm>
        </p:grpSpPr>
        <p:cxnSp>
          <p:nvCxnSpPr>
            <p:cNvPr id="7" name="Google Shape;5472;p52">
              <a:extLst>
                <a:ext uri="{FF2B5EF4-FFF2-40B4-BE49-F238E27FC236}">
                  <a16:creationId xmlns:a16="http://schemas.microsoft.com/office/drawing/2014/main" id="{E6B1B0DB-B2A5-99A3-15A5-FA35A3C8363D}"/>
                </a:ext>
              </a:extLst>
            </p:cNvPr>
            <p:cNvCxnSpPr>
              <a:stCxn id="3" idx="6"/>
              <a:endCxn id="13" idx="2"/>
            </p:cNvCxnSpPr>
            <p:nvPr/>
          </p:nvCxnSpPr>
          <p:spPr>
            <a:xfrm>
              <a:off x="3247323" y="2553118"/>
              <a:ext cx="1760321" cy="1"/>
            </a:xfrm>
            <a:prstGeom prst="straightConnector1">
              <a:avLst/>
            </a:prstGeom>
            <a:noFill/>
            <a:ln w="190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" name="Google Shape;5475;p52">
              <a:extLst>
                <a:ext uri="{FF2B5EF4-FFF2-40B4-BE49-F238E27FC236}">
                  <a16:creationId xmlns:a16="http://schemas.microsoft.com/office/drawing/2014/main" id="{F3035EE1-CAA8-B944-4B89-518DE0F010A7}"/>
                </a:ext>
              </a:extLst>
            </p:cNvPr>
            <p:cNvGrpSpPr/>
            <p:nvPr/>
          </p:nvGrpSpPr>
          <p:grpSpPr>
            <a:xfrm>
              <a:off x="3021676" y="2082953"/>
              <a:ext cx="225647" cy="583032"/>
              <a:chOff x="459083" y="1038009"/>
              <a:chExt cx="792300" cy="2047163"/>
            </a:xfrm>
          </p:grpSpPr>
          <p:cxnSp>
            <p:nvCxnSpPr>
              <p:cNvPr id="2" name="Google Shape;5476;p52">
                <a:extLst>
                  <a:ext uri="{FF2B5EF4-FFF2-40B4-BE49-F238E27FC236}">
                    <a16:creationId xmlns:a16="http://schemas.microsoft.com/office/drawing/2014/main" id="{03BF08B6-A8B1-46FD-6424-2E37DCA29B7F}"/>
                  </a:ext>
                </a:extLst>
              </p:cNvPr>
              <p:cNvCxnSpPr>
                <a:cxnSpLocks/>
                <a:stCxn id="5" idx="0"/>
                <a:endCxn id="28" idx="2"/>
              </p:cNvCxnSpPr>
              <p:nvPr/>
            </p:nvCxnSpPr>
            <p:spPr>
              <a:xfrm flipH="1" flipV="1">
                <a:off x="855233" y="1038009"/>
                <a:ext cx="129" cy="13558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" name="Google Shape;5473;p52">
                <a:extLst>
                  <a:ext uri="{FF2B5EF4-FFF2-40B4-BE49-F238E27FC236}">
                    <a16:creationId xmlns:a16="http://schemas.microsoft.com/office/drawing/2014/main" id="{091E2C05-61C2-17AA-F7D0-C8FADE187DA9}"/>
                  </a:ext>
                </a:extLst>
              </p:cNvPr>
              <p:cNvSpPr/>
              <p:nvPr/>
            </p:nvSpPr>
            <p:spPr>
              <a:xfrm>
                <a:off x="459083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" name="Google Shape;5477;p52">
                <a:extLst>
                  <a:ext uri="{FF2B5EF4-FFF2-40B4-BE49-F238E27FC236}">
                    <a16:creationId xmlns:a16="http://schemas.microsoft.com/office/drawing/2014/main" id="{CFAD8BC7-6177-A414-1D21-B5848EAFF21D}"/>
                  </a:ext>
                </a:extLst>
              </p:cNvPr>
              <p:cNvSpPr/>
              <p:nvPr/>
            </p:nvSpPr>
            <p:spPr>
              <a:xfrm>
                <a:off x="560312" y="2393814"/>
                <a:ext cx="590100" cy="5901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5478;p52">
              <a:extLst>
                <a:ext uri="{FF2B5EF4-FFF2-40B4-BE49-F238E27FC236}">
                  <a16:creationId xmlns:a16="http://schemas.microsoft.com/office/drawing/2014/main" id="{BBD3B406-0867-152A-C7E1-92DCA0AD21BE}"/>
                </a:ext>
              </a:extLst>
            </p:cNvPr>
            <p:cNvGrpSpPr/>
            <p:nvPr/>
          </p:nvGrpSpPr>
          <p:grpSpPr>
            <a:xfrm>
              <a:off x="3685183" y="2440141"/>
              <a:ext cx="225853" cy="585211"/>
              <a:chOff x="3603788" y="1729289"/>
              <a:chExt cx="136500" cy="353690"/>
            </a:xfrm>
          </p:grpSpPr>
          <p:cxnSp>
            <p:nvCxnSpPr>
              <p:cNvPr id="18" name="Google Shape;5479;p52">
                <a:extLst>
                  <a:ext uri="{FF2B5EF4-FFF2-40B4-BE49-F238E27FC236}">
                    <a16:creationId xmlns:a16="http://schemas.microsoft.com/office/drawing/2014/main" id="{539AE5CF-F3CC-E2F4-7AD7-D413E0413C5B}"/>
                  </a:ext>
                </a:extLst>
              </p:cNvPr>
              <p:cNvCxnSpPr>
                <a:cxnSpLocks/>
                <a:stCxn id="20" idx="4"/>
                <a:endCxn id="29" idx="0"/>
              </p:cNvCxnSpPr>
              <p:nvPr/>
            </p:nvCxnSpPr>
            <p:spPr>
              <a:xfrm flipH="1">
                <a:off x="3671932" y="1848413"/>
                <a:ext cx="130" cy="23456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5480;p52">
                <a:extLst>
                  <a:ext uri="{FF2B5EF4-FFF2-40B4-BE49-F238E27FC236}">
                    <a16:creationId xmlns:a16="http://schemas.microsoft.com/office/drawing/2014/main" id="{6A89D82C-F3FF-FF6B-9C82-34DF31E07D63}"/>
                  </a:ext>
                </a:extLst>
              </p:cNvPr>
              <p:cNvSpPr/>
              <p:nvPr/>
            </p:nvSpPr>
            <p:spPr>
              <a:xfrm>
                <a:off x="3603788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5481;p52">
                <a:extLst>
                  <a:ext uri="{FF2B5EF4-FFF2-40B4-BE49-F238E27FC236}">
                    <a16:creationId xmlns:a16="http://schemas.microsoft.com/office/drawing/2014/main" id="{34E8AE27-B0F2-5A48-BD98-5C247A610503}"/>
                  </a:ext>
                </a:extLst>
              </p:cNvPr>
              <p:cNvSpPr/>
              <p:nvPr/>
            </p:nvSpPr>
            <p:spPr>
              <a:xfrm>
                <a:off x="3621212" y="1746713"/>
                <a:ext cx="101700" cy="1017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oogle Shape;5482;p52">
              <a:extLst>
                <a:ext uri="{FF2B5EF4-FFF2-40B4-BE49-F238E27FC236}">
                  <a16:creationId xmlns:a16="http://schemas.microsoft.com/office/drawing/2014/main" id="{CFA401CB-F83E-38E0-A6C2-3EF9323B9AE5}"/>
                </a:ext>
              </a:extLst>
            </p:cNvPr>
            <p:cNvGrpSpPr/>
            <p:nvPr/>
          </p:nvGrpSpPr>
          <p:grpSpPr>
            <a:xfrm>
              <a:off x="4346498" y="2081609"/>
              <a:ext cx="225647" cy="584375"/>
              <a:chOff x="5110856" y="1033292"/>
              <a:chExt cx="792300" cy="2051880"/>
            </a:xfrm>
          </p:grpSpPr>
          <p:cxnSp>
            <p:nvCxnSpPr>
              <p:cNvPr id="15" name="Google Shape;5483;p52">
                <a:extLst>
                  <a:ext uri="{FF2B5EF4-FFF2-40B4-BE49-F238E27FC236}">
                    <a16:creationId xmlns:a16="http://schemas.microsoft.com/office/drawing/2014/main" id="{6646A1E8-215E-FE98-A758-E14D056EA472}"/>
                  </a:ext>
                </a:extLst>
              </p:cNvPr>
              <p:cNvCxnSpPr>
                <a:cxnSpLocks/>
                <a:stCxn id="17" idx="0"/>
                <a:endCxn id="41" idx="2"/>
              </p:cNvCxnSpPr>
              <p:nvPr/>
            </p:nvCxnSpPr>
            <p:spPr>
              <a:xfrm flipH="1" flipV="1">
                <a:off x="5507006" y="1033292"/>
                <a:ext cx="131" cy="13605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Google Shape;5485;p52">
                <a:extLst>
                  <a:ext uri="{FF2B5EF4-FFF2-40B4-BE49-F238E27FC236}">
                    <a16:creationId xmlns:a16="http://schemas.microsoft.com/office/drawing/2014/main" id="{1A5AE145-88BB-4DF2-3AE1-5D74027FD2DD}"/>
                  </a:ext>
                </a:extLst>
              </p:cNvPr>
              <p:cNvSpPr/>
              <p:nvPr/>
            </p:nvSpPr>
            <p:spPr>
              <a:xfrm>
                <a:off x="511085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5484;p52">
                <a:extLst>
                  <a:ext uri="{FF2B5EF4-FFF2-40B4-BE49-F238E27FC236}">
                    <a16:creationId xmlns:a16="http://schemas.microsoft.com/office/drawing/2014/main" id="{F9E97B2C-AA42-58FD-5448-0448E3562F8D}"/>
                  </a:ext>
                </a:extLst>
              </p:cNvPr>
              <p:cNvSpPr/>
              <p:nvPr/>
            </p:nvSpPr>
            <p:spPr>
              <a:xfrm>
                <a:off x="5212087" y="2393814"/>
                <a:ext cx="590100" cy="5901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oogle Shape;5486;p52">
              <a:extLst>
                <a:ext uri="{FF2B5EF4-FFF2-40B4-BE49-F238E27FC236}">
                  <a16:creationId xmlns:a16="http://schemas.microsoft.com/office/drawing/2014/main" id="{5B0CB838-B12B-12BD-6C7B-389E03DE0CCB}"/>
                </a:ext>
              </a:extLst>
            </p:cNvPr>
            <p:cNvGrpSpPr/>
            <p:nvPr/>
          </p:nvGrpSpPr>
          <p:grpSpPr>
            <a:xfrm>
              <a:off x="5007644" y="2440254"/>
              <a:ext cx="225647" cy="585436"/>
              <a:chOff x="7432271" y="2292572"/>
              <a:chExt cx="792300" cy="2055605"/>
            </a:xfrm>
          </p:grpSpPr>
          <p:cxnSp>
            <p:nvCxnSpPr>
              <p:cNvPr id="12" name="Google Shape;5487;p52">
                <a:extLst>
                  <a:ext uri="{FF2B5EF4-FFF2-40B4-BE49-F238E27FC236}">
                    <a16:creationId xmlns:a16="http://schemas.microsoft.com/office/drawing/2014/main" id="{8054C59C-5D59-819B-A30C-917C9685BA9E}"/>
                  </a:ext>
                </a:extLst>
              </p:cNvPr>
              <p:cNvCxnSpPr>
                <a:cxnSpLocks/>
                <a:stCxn id="14" idx="4"/>
                <a:endCxn id="43" idx="0"/>
              </p:cNvCxnSpPr>
              <p:nvPr/>
            </p:nvCxnSpPr>
            <p:spPr>
              <a:xfrm flipH="1">
                <a:off x="7828421" y="2983913"/>
                <a:ext cx="130" cy="136426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5474;p52">
                <a:extLst>
                  <a:ext uri="{FF2B5EF4-FFF2-40B4-BE49-F238E27FC236}">
                    <a16:creationId xmlns:a16="http://schemas.microsoft.com/office/drawing/2014/main" id="{C4EBA9BF-9AAF-6C35-0564-672CC3489864}"/>
                  </a:ext>
                </a:extLst>
              </p:cNvPr>
              <p:cNvSpPr/>
              <p:nvPr/>
            </p:nvSpPr>
            <p:spPr>
              <a:xfrm>
                <a:off x="7432271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5488;p52">
                <a:extLst>
                  <a:ext uri="{FF2B5EF4-FFF2-40B4-BE49-F238E27FC236}">
                    <a16:creationId xmlns:a16="http://schemas.microsoft.com/office/drawing/2014/main" id="{954AD5B2-6CB2-2F32-21DA-5FA09D1BD03A}"/>
                  </a:ext>
                </a:extLst>
              </p:cNvPr>
              <p:cNvSpPr/>
              <p:nvPr/>
            </p:nvSpPr>
            <p:spPr>
              <a:xfrm>
                <a:off x="7533501" y="2393814"/>
                <a:ext cx="590100" cy="590100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FC2845-81C9-5E69-874F-F47FADF80C72}"/>
              </a:ext>
            </a:extLst>
          </p:cNvPr>
          <p:cNvSpPr/>
          <p:nvPr/>
        </p:nvSpPr>
        <p:spPr>
          <a:xfrm>
            <a:off x="1373560" y="1348163"/>
            <a:ext cx="1700979" cy="41967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Advertising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5EBFA7-BDF7-D9BC-9D54-15B447BF20CA}"/>
              </a:ext>
            </a:extLst>
          </p:cNvPr>
          <p:cNvSpPr/>
          <p:nvPr/>
        </p:nvSpPr>
        <p:spPr>
          <a:xfrm>
            <a:off x="3964817" y="5336901"/>
            <a:ext cx="1700979" cy="41967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Observing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23F688E-873B-2129-A5B3-11F188733628}"/>
              </a:ext>
            </a:extLst>
          </p:cNvPr>
          <p:cNvSpPr/>
          <p:nvPr/>
        </p:nvSpPr>
        <p:spPr>
          <a:xfrm>
            <a:off x="6548078" y="1343075"/>
            <a:ext cx="1700979" cy="41967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Interrupting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25919C2-EF9D-B43D-1AF0-D52A2DA28AAE}"/>
              </a:ext>
            </a:extLst>
          </p:cNvPr>
          <p:cNvSpPr/>
          <p:nvPr/>
        </p:nvSpPr>
        <p:spPr>
          <a:xfrm>
            <a:off x="9130396" y="5338189"/>
            <a:ext cx="1700979" cy="41967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Sleeping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50" name="Google Shape;6828;p56">
            <a:extLst>
              <a:ext uri="{FF2B5EF4-FFF2-40B4-BE49-F238E27FC236}">
                <a16:creationId xmlns:a16="http://schemas.microsoft.com/office/drawing/2014/main" id="{7836FBB0-DCE5-89ED-B946-0658C421B20B}"/>
              </a:ext>
            </a:extLst>
          </p:cNvPr>
          <p:cNvGrpSpPr/>
          <p:nvPr/>
        </p:nvGrpSpPr>
        <p:grpSpPr>
          <a:xfrm>
            <a:off x="2024565" y="3397515"/>
            <a:ext cx="417702" cy="344851"/>
            <a:chOff x="2970874" y="2329763"/>
            <a:chExt cx="403651" cy="30599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1" name="Google Shape;6829;p56">
              <a:extLst>
                <a:ext uri="{FF2B5EF4-FFF2-40B4-BE49-F238E27FC236}">
                  <a16:creationId xmlns:a16="http://schemas.microsoft.com/office/drawing/2014/main" id="{6C05CC58-60EC-96E7-37FD-8547DD7D00BD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830;p56">
              <a:extLst>
                <a:ext uri="{FF2B5EF4-FFF2-40B4-BE49-F238E27FC236}">
                  <a16:creationId xmlns:a16="http://schemas.microsoft.com/office/drawing/2014/main" id="{4DB2463A-24BC-CE49-561E-3EEC7233A012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831;p56">
              <a:extLst>
                <a:ext uri="{FF2B5EF4-FFF2-40B4-BE49-F238E27FC236}">
                  <a16:creationId xmlns:a16="http://schemas.microsoft.com/office/drawing/2014/main" id="{A091E1E6-C594-480E-6C57-828D011D7746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832;p56">
              <a:extLst>
                <a:ext uri="{FF2B5EF4-FFF2-40B4-BE49-F238E27FC236}">
                  <a16:creationId xmlns:a16="http://schemas.microsoft.com/office/drawing/2014/main" id="{FE6F6D18-3CA5-7D1F-39E4-364DD8B259A1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833;p56">
              <a:extLst>
                <a:ext uri="{FF2B5EF4-FFF2-40B4-BE49-F238E27FC236}">
                  <a16:creationId xmlns:a16="http://schemas.microsoft.com/office/drawing/2014/main" id="{2D0FEF49-4CB9-FBBE-306B-1F4A948647FC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834;p56">
              <a:extLst>
                <a:ext uri="{FF2B5EF4-FFF2-40B4-BE49-F238E27FC236}">
                  <a16:creationId xmlns:a16="http://schemas.microsoft.com/office/drawing/2014/main" id="{E8A54F60-5113-B76B-69F2-0C9B1A9A5BA9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835;p56">
              <a:extLst>
                <a:ext uri="{FF2B5EF4-FFF2-40B4-BE49-F238E27FC236}">
                  <a16:creationId xmlns:a16="http://schemas.microsoft.com/office/drawing/2014/main" id="{57F08CE5-079A-3FC3-0007-8483EA1D81EF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836;p56">
              <a:extLst>
                <a:ext uri="{FF2B5EF4-FFF2-40B4-BE49-F238E27FC236}">
                  <a16:creationId xmlns:a16="http://schemas.microsoft.com/office/drawing/2014/main" id="{C090C857-0C0F-A457-23C7-3B101E2BFEB7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837;p56">
              <a:extLst>
                <a:ext uri="{FF2B5EF4-FFF2-40B4-BE49-F238E27FC236}">
                  <a16:creationId xmlns:a16="http://schemas.microsoft.com/office/drawing/2014/main" id="{EC9771EA-7AD3-9912-FB17-F267C3182E51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8682;p57">
            <a:extLst>
              <a:ext uri="{FF2B5EF4-FFF2-40B4-BE49-F238E27FC236}">
                <a16:creationId xmlns:a16="http://schemas.microsoft.com/office/drawing/2014/main" id="{7A962EDA-FBAF-9B20-EE86-9E7B115E3B34}"/>
              </a:ext>
            </a:extLst>
          </p:cNvPr>
          <p:cNvGrpSpPr/>
          <p:nvPr/>
        </p:nvGrpSpPr>
        <p:grpSpPr>
          <a:xfrm>
            <a:off x="7170388" y="3361080"/>
            <a:ext cx="445040" cy="403951"/>
            <a:chOff x="3510094" y="2909281"/>
            <a:chExt cx="355133" cy="34357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1" name="Google Shape;8683;p57">
              <a:extLst>
                <a:ext uri="{FF2B5EF4-FFF2-40B4-BE49-F238E27FC236}">
                  <a16:creationId xmlns:a16="http://schemas.microsoft.com/office/drawing/2014/main" id="{C0FC6B48-13E9-A480-1BF8-234DE2D4EB73}"/>
                </a:ext>
              </a:extLst>
            </p:cNvPr>
            <p:cNvSpPr/>
            <p:nvPr/>
          </p:nvSpPr>
          <p:spPr>
            <a:xfrm>
              <a:off x="3583205" y="3134527"/>
              <a:ext cx="50652" cy="47523"/>
            </a:xfrm>
            <a:custGeom>
              <a:avLst/>
              <a:gdLst/>
              <a:ahLst/>
              <a:cxnLst/>
              <a:rect l="l" t="t" r="r" b="b"/>
              <a:pathLst>
                <a:path w="3383" h="3174" extrusionOk="0">
                  <a:moveTo>
                    <a:pt x="2785" y="0"/>
                  </a:moveTo>
                  <a:cubicBezTo>
                    <a:pt x="2689" y="0"/>
                    <a:pt x="2590" y="37"/>
                    <a:pt x="2503" y="125"/>
                  </a:cubicBezTo>
                  <a:lnTo>
                    <a:pt x="148" y="2479"/>
                  </a:lnTo>
                  <a:cubicBezTo>
                    <a:pt x="1" y="2626"/>
                    <a:pt x="1" y="2900"/>
                    <a:pt x="148" y="3047"/>
                  </a:cubicBezTo>
                  <a:cubicBezTo>
                    <a:pt x="232" y="3131"/>
                    <a:pt x="337" y="3173"/>
                    <a:pt x="442" y="3173"/>
                  </a:cubicBezTo>
                  <a:cubicBezTo>
                    <a:pt x="547" y="3173"/>
                    <a:pt x="652" y="3131"/>
                    <a:pt x="737" y="3047"/>
                  </a:cubicBezTo>
                  <a:lnTo>
                    <a:pt x="3091" y="713"/>
                  </a:lnTo>
                  <a:cubicBezTo>
                    <a:pt x="3382" y="406"/>
                    <a:pt x="3102" y="0"/>
                    <a:pt x="2785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8684;p57">
              <a:extLst>
                <a:ext uri="{FF2B5EF4-FFF2-40B4-BE49-F238E27FC236}">
                  <a16:creationId xmlns:a16="http://schemas.microsoft.com/office/drawing/2014/main" id="{7242B14C-03ED-37F5-FFEB-CCA5CACDEC0D}"/>
                </a:ext>
              </a:extLst>
            </p:cNvPr>
            <p:cNvSpPr/>
            <p:nvPr/>
          </p:nvSpPr>
          <p:spPr>
            <a:xfrm>
              <a:off x="3655746" y="2909281"/>
              <a:ext cx="209480" cy="192127"/>
            </a:xfrm>
            <a:custGeom>
              <a:avLst/>
              <a:gdLst/>
              <a:ahLst/>
              <a:cxnLst/>
              <a:rect l="l" t="t" r="r" b="b"/>
              <a:pathLst>
                <a:path w="13991" h="12832" extrusionOk="0">
                  <a:moveTo>
                    <a:pt x="12033" y="1"/>
                  </a:moveTo>
                  <a:cubicBezTo>
                    <a:pt x="11708" y="1"/>
                    <a:pt x="11370" y="133"/>
                    <a:pt x="11071" y="452"/>
                  </a:cubicBezTo>
                  <a:lnTo>
                    <a:pt x="1043" y="10501"/>
                  </a:lnTo>
                  <a:cubicBezTo>
                    <a:pt x="1" y="11447"/>
                    <a:pt x="901" y="12832"/>
                    <a:pt x="1947" y="12832"/>
                  </a:cubicBezTo>
                  <a:cubicBezTo>
                    <a:pt x="2273" y="12832"/>
                    <a:pt x="2614" y="12697"/>
                    <a:pt x="2914" y="12372"/>
                  </a:cubicBezTo>
                  <a:lnTo>
                    <a:pt x="12963" y="2323"/>
                  </a:lnTo>
                  <a:lnTo>
                    <a:pt x="12963" y="2344"/>
                  </a:lnTo>
                  <a:cubicBezTo>
                    <a:pt x="13991" y="1381"/>
                    <a:pt x="13082" y="1"/>
                    <a:pt x="12033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8685;p57">
              <a:extLst>
                <a:ext uri="{FF2B5EF4-FFF2-40B4-BE49-F238E27FC236}">
                  <a16:creationId xmlns:a16="http://schemas.microsoft.com/office/drawing/2014/main" id="{3277340A-ADE8-0F86-7E4B-E6F747579DD5}"/>
                </a:ext>
              </a:extLst>
            </p:cNvPr>
            <p:cNvSpPr/>
            <p:nvPr/>
          </p:nvSpPr>
          <p:spPr>
            <a:xfrm>
              <a:off x="3673863" y="2923430"/>
              <a:ext cx="184806" cy="179550"/>
            </a:xfrm>
            <a:custGeom>
              <a:avLst/>
              <a:gdLst/>
              <a:ahLst/>
              <a:cxnLst/>
              <a:rect l="l" t="t" r="r" b="b"/>
              <a:pathLst>
                <a:path w="12343" h="11992" extrusionOk="0">
                  <a:moveTo>
                    <a:pt x="11464" y="0"/>
                  </a:moveTo>
                  <a:cubicBezTo>
                    <a:pt x="11187" y="0"/>
                    <a:pt x="10921" y="162"/>
                    <a:pt x="10807" y="453"/>
                  </a:cubicBezTo>
                  <a:lnTo>
                    <a:pt x="758" y="10481"/>
                  </a:lnTo>
                  <a:cubicBezTo>
                    <a:pt x="190" y="10649"/>
                    <a:pt x="1" y="11343"/>
                    <a:pt x="421" y="11764"/>
                  </a:cubicBezTo>
                  <a:cubicBezTo>
                    <a:pt x="577" y="11920"/>
                    <a:pt x="774" y="11992"/>
                    <a:pt x="967" y="11992"/>
                  </a:cubicBezTo>
                  <a:cubicBezTo>
                    <a:pt x="1294" y="11992"/>
                    <a:pt x="1611" y="11784"/>
                    <a:pt x="1704" y="11427"/>
                  </a:cubicBezTo>
                  <a:lnTo>
                    <a:pt x="11753" y="1378"/>
                  </a:lnTo>
                  <a:lnTo>
                    <a:pt x="11753" y="1399"/>
                  </a:lnTo>
                  <a:cubicBezTo>
                    <a:pt x="12216" y="1188"/>
                    <a:pt x="12342" y="579"/>
                    <a:pt x="11985" y="221"/>
                  </a:cubicBezTo>
                  <a:cubicBezTo>
                    <a:pt x="11834" y="71"/>
                    <a:pt x="11647" y="0"/>
                    <a:pt x="11464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8686;p57">
              <a:extLst>
                <a:ext uri="{FF2B5EF4-FFF2-40B4-BE49-F238E27FC236}">
                  <a16:creationId xmlns:a16="http://schemas.microsoft.com/office/drawing/2014/main" id="{9157C631-DFA6-1044-9BC7-587B01A762FE}"/>
                </a:ext>
              </a:extLst>
            </p:cNvPr>
            <p:cNvSpPr/>
            <p:nvPr/>
          </p:nvSpPr>
          <p:spPr>
            <a:xfrm>
              <a:off x="3541970" y="3007531"/>
              <a:ext cx="218793" cy="216383"/>
            </a:xfrm>
            <a:custGeom>
              <a:avLst/>
              <a:gdLst/>
              <a:ahLst/>
              <a:cxnLst/>
              <a:rect l="l" t="t" r="r" b="b"/>
              <a:pathLst>
                <a:path w="14613" h="14452" extrusionOk="0">
                  <a:moveTo>
                    <a:pt x="11156" y="1"/>
                  </a:moveTo>
                  <a:cubicBezTo>
                    <a:pt x="10596" y="1"/>
                    <a:pt x="10000" y="134"/>
                    <a:pt x="9398" y="428"/>
                  </a:cubicBezTo>
                  <a:cubicBezTo>
                    <a:pt x="7792" y="1240"/>
                    <a:pt x="3601" y="3145"/>
                    <a:pt x="1236" y="3145"/>
                  </a:cubicBezTo>
                  <a:cubicBezTo>
                    <a:pt x="724" y="3145"/>
                    <a:pt x="297" y="3056"/>
                    <a:pt x="1" y="2846"/>
                  </a:cubicBezTo>
                  <a:lnTo>
                    <a:pt x="1" y="2846"/>
                  </a:lnTo>
                  <a:lnTo>
                    <a:pt x="11606" y="14451"/>
                  </a:lnTo>
                  <a:cubicBezTo>
                    <a:pt x="10429" y="12769"/>
                    <a:pt x="13036" y="7009"/>
                    <a:pt x="14003" y="5032"/>
                  </a:cubicBezTo>
                  <a:cubicBezTo>
                    <a:pt x="14612" y="3834"/>
                    <a:pt x="14549" y="2636"/>
                    <a:pt x="14066" y="1732"/>
                  </a:cubicBezTo>
                  <a:cubicBezTo>
                    <a:pt x="13525" y="693"/>
                    <a:pt x="12435" y="1"/>
                    <a:pt x="11156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8687;p57">
              <a:extLst>
                <a:ext uri="{FF2B5EF4-FFF2-40B4-BE49-F238E27FC236}">
                  <a16:creationId xmlns:a16="http://schemas.microsoft.com/office/drawing/2014/main" id="{14F7484F-7B03-776C-3889-7280E00105CD}"/>
                </a:ext>
              </a:extLst>
            </p:cNvPr>
            <p:cNvSpPr/>
            <p:nvPr/>
          </p:nvSpPr>
          <p:spPr>
            <a:xfrm>
              <a:off x="3562123" y="3027504"/>
              <a:ext cx="198640" cy="196409"/>
            </a:xfrm>
            <a:custGeom>
              <a:avLst/>
              <a:gdLst/>
              <a:ahLst/>
              <a:cxnLst/>
              <a:rect l="l" t="t" r="r" b="b"/>
              <a:pathLst>
                <a:path w="13267" h="13118" extrusionOk="0">
                  <a:moveTo>
                    <a:pt x="11099" y="0"/>
                  </a:moveTo>
                  <a:cubicBezTo>
                    <a:pt x="10513" y="0"/>
                    <a:pt x="9928" y="148"/>
                    <a:pt x="9398" y="440"/>
                  </a:cubicBezTo>
                  <a:cubicBezTo>
                    <a:pt x="7779" y="1249"/>
                    <a:pt x="3620" y="3145"/>
                    <a:pt x="1256" y="3145"/>
                  </a:cubicBezTo>
                  <a:cubicBezTo>
                    <a:pt x="734" y="3145"/>
                    <a:pt x="300" y="3053"/>
                    <a:pt x="0" y="2836"/>
                  </a:cubicBezTo>
                  <a:lnTo>
                    <a:pt x="0" y="2836"/>
                  </a:lnTo>
                  <a:lnTo>
                    <a:pt x="10260" y="13117"/>
                  </a:lnTo>
                  <a:cubicBezTo>
                    <a:pt x="9083" y="11435"/>
                    <a:pt x="11690" y="5675"/>
                    <a:pt x="12657" y="3698"/>
                  </a:cubicBezTo>
                  <a:cubicBezTo>
                    <a:pt x="13266" y="2500"/>
                    <a:pt x="13203" y="1302"/>
                    <a:pt x="12720" y="398"/>
                  </a:cubicBezTo>
                  <a:cubicBezTo>
                    <a:pt x="12209" y="132"/>
                    <a:pt x="11654" y="0"/>
                    <a:pt x="11099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8688;p57">
              <a:extLst>
                <a:ext uri="{FF2B5EF4-FFF2-40B4-BE49-F238E27FC236}">
                  <a16:creationId xmlns:a16="http://schemas.microsoft.com/office/drawing/2014/main" id="{DF1647E3-5860-7682-A863-4104471AAE4E}"/>
                </a:ext>
              </a:extLst>
            </p:cNvPr>
            <p:cNvSpPr/>
            <p:nvPr/>
          </p:nvSpPr>
          <p:spPr>
            <a:xfrm>
              <a:off x="3516562" y="3033523"/>
              <a:ext cx="217446" cy="210304"/>
            </a:xfrm>
            <a:custGeom>
              <a:avLst/>
              <a:gdLst/>
              <a:ahLst/>
              <a:cxnLst/>
              <a:rect l="l" t="t" r="r" b="b"/>
              <a:pathLst>
                <a:path w="14523" h="14046" extrusionOk="0">
                  <a:moveTo>
                    <a:pt x="1642" y="1"/>
                  </a:moveTo>
                  <a:cubicBezTo>
                    <a:pt x="783" y="1"/>
                    <a:pt x="1" y="916"/>
                    <a:pt x="499" y="1867"/>
                  </a:cubicBezTo>
                  <a:cubicBezTo>
                    <a:pt x="562" y="1972"/>
                    <a:pt x="646" y="2077"/>
                    <a:pt x="730" y="2161"/>
                  </a:cubicBezTo>
                  <a:lnTo>
                    <a:pt x="12252" y="13682"/>
                  </a:lnTo>
                  <a:cubicBezTo>
                    <a:pt x="12494" y="13924"/>
                    <a:pt x="12814" y="14045"/>
                    <a:pt x="13135" y="14045"/>
                  </a:cubicBezTo>
                  <a:cubicBezTo>
                    <a:pt x="13455" y="14045"/>
                    <a:pt x="13776" y="13924"/>
                    <a:pt x="14018" y="13682"/>
                  </a:cubicBezTo>
                  <a:cubicBezTo>
                    <a:pt x="14522" y="13178"/>
                    <a:pt x="14522" y="12379"/>
                    <a:pt x="14018" y="11895"/>
                  </a:cubicBezTo>
                  <a:lnTo>
                    <a:pt x="2517" y="374"/>
                  </a:lnTo>
                  <a:cubicBezTo>
                    <a:pt x="2251" y="113"/>
                    <a:pt x="1942" y="1"/>
                    <a:pt x="1642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8689;p57">
              <a:extLst>
                <a:ext uri="{FF2B5EF4-FFF2-40B4-BE49-F238E27FC236}">
                  <a16:creationId xmlns:a16="http://schemas.microsoft.com/office/drawing/2014/main" id="{D49E4B68-38C4-6716-EC3E-BE005294C741}"/>
                </a:ext>
              </a:extLst>
            </p:cNvPr>
            <p:cNvSpPr/>
            <p:nvPr/>
          </p:nvSpPr>
          <p:spPr>
            <a:xfrm>
              <a:off x="3524033" y="3056041"/>
              <a:ext cx="202413" cy="188100"/>
            </a:xfrm>
            <a:custGeom>
              <a:avLst/>
              <a:gdLst/>
              <a:ahLst/>
              <a:cxnLst/>
              <a:rect l="l" t="t" r="r" b="b"/>
              <a:pathLst>
                <a:path w="13519" h="12563" extrusionOk="0">
                  <a:moveTo>
                    <a:pt x="894" y="0"/>
                  </a:moveTo>
                  <a:cubicBezTo>
                    <a:pt x="573" y="0"/>
                    <a:pt x="252" y="121"/>
                    <a:pt x="0" y="363"/>
                  </a:cubicBezTo>
                  <a:cubicBezTo>
                    <a:pt x="63" y="468"/>
                    <a:pt x="147" y="573"/>
                    <a:pt x="231" y="657"/>
                  </a:cubicBezTo>
                  <a:lnTo>
                    <a:pt x="11732" y="12200"/>
                  </a:lnTo>
                  <a:cubicBezTo>
                    <a:pt x="11984" y="12441"/>
                    <a:pt x="12305" y="12562"/>
                    <a:pt x="12625" y="12562"/>
                  </a:cubicBezTo>
                  <a:cubicBezTo>
                    <a:pt x="12946" y="12562"/>
                    <a:pt x="13267" y="12441"/>
                    <a:pt x="13519" y="12200"/>
                  </a:cubicBezTo>
                  <a:cubicBezTo>
                    <a:pt x="13456" y="12073"/>
                    <a:pt x="13372" y="11968"/>
                    <a:pt x="13288" y="11884"/>
                  </a:cubicBezTo>
                  <a:lnTo>
                    <a:pt x="1787" y="363"/>
                  </a:lnTo>
                  <a:cubicBezTo>
                    <a:pt x="1535" y="121"/>
                    <a:pt x="1214" y="0"/>
                    <a:pt x="894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8690;p57">
              <a:extLst>
                <a:ext uri="{FF2B5EF4-FFF2-40B4-BE49-F238E27FC236}">
                  <a16:creationId xmlns:a16="http://schemas.microsoft.com/office/drawing/2014/main" id="{E8456BEE-8B98-0111-0611-25D26A2CCA78}"/>
                </a:ext>
              </a:extLst>
            </p:cNvPr>
            <p:cNvSpPr/>
            <p:nvPr/>
          </p:nvSpPr>
          <p:spPr>
            <a:xfrm>
              <a:off x="3556389" y="3171360"/>
              <a:ext cx="39108" cy="35620"/>
            </a:xfrm>
            <a:custGeom>
              <a:avLst/>
              <a:gdLst/>
              <a:ahLst/>
              <a:cxnLst/>
              <a:rect l="l" t="t" r="r" b="b"/>
              <a:pathLst>
                <a:path w="2612" h="2379" extrusionOk="0">
                  <a:moveTo>
                    <a:pt x="1348" y="0"/>
                  </a:moveTo>
                  <a:cubicBezTo>
                    <a:pt x="840" y="0"/>
                    <a:pt x="335" y="306"/>
                    <a:pt x="194" y="902"/>
                  </a:cubicBezTo>
                  <a:cubicBezTo>
                    <a:pt x="1" y="1735"/>
                    <a:pt x="660" y="2379"/>
                    <a:pt x="1359" y="2379"/>
                  </a:cubicBezTo>
                  <a:cubicBezTo>
                    <a:pt x="1649" y="2379"/>
                    <a:pt x="1945" y="2269"/>
                    <a:pt x="2191" y="2017"/>
                  </a:cubicBezTo>
                  <a:cubicBezTo>
                    <a:pt x="2507" y="1701"/>
                    <a:pt x="2612" y="1239"/>
                    <a:pt x="2486" y="818"/>
                  </a:cubicBezTo>
                  <a:cubicBezTo>
                    <a:pt x="2302" y="269"/>
                    <a:pt x="1824" y="0"/>
                    <a:pt x="1348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8691;p57">
              <a:extLst>
                <a:ext uri="{FF2B5EF4-FFF2-40B4-BE49-F238E27FC236}">
                  <a16:creationId xmlns:a16="http://schemas.microsoft.com/office/drawing/2014/main" id="{9BD341F9-03BC-B748-AD06-8D1010E85BBF}"/>
                </a:ext>
              </a:extLst>
            </p:cNvPr>
            <p:cNvSpPr/>
            <p:nvPr/>
          </p:nvSpPr>
          <p:spPr>
            <a:xfrm>
              <a:off x="3573413" y="3180268"/>
              <a:ext cx="22084" cy="21920"/>
            </a:xfrm>
            <a:custGeom>
              <a:avLst/>
              <a:gdLst/>
              <a:ahLst/>
              <a:cxnLst/>
              <a:rect l="l" t="t" r="r" b="b"/>
              <a:pathLst>
                <a:path w="1475" h="1464" extrusionOk="0">
                  <a:moveTo>
                    <a:pt x="821" y="1"/>
                  </a:moveTo>
                  <a:cubicBezTo>
                    <a:pt x="498" y="1"/>
                    <a:pt x="188" y="212"/>
                    <a:pt x="108" y="560"/>
                  </a:cubicBezTo>
                  <a:cubicBezTo>
                    <a:pt x="1" y="1042"/>
                    <a:pt x="364" y="1463"/>
                    <a:pt x="811" y="1463"/>
                  </a:cubicBezTo>
                  <a:cubicBezTo>
                    <a:pt x="890" y="1463"/>
                    <a:pt x="972" y="1450"/>
                    <a:pt x="1054" y="1422"/>
                  </a:cubicBezTo>
                  <a:cubicBezTo>
                    <a:pt x="1370" y="1106"/>
                    <a:pt x="1475" y="644"/>
                    <a:pt x="1349" y="223"/>
                  </a:cubicBezTo>
                  <a:cubicBezTo>
                    <a:pt x="1195" y="70"/>
                    <a:pt x="1006" y="1"/>
                    <a:pt x="821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8692;p57">
              <a:extLst>
                <a:ext uri="{FF2B5EF4-FFF2-40B4-BE49-F238E27FC236}">
                  <a16:creationId xmlns:a16="http://schemas.microsoft.com/office/drawing/2014/main" id="{82E4B702-168D-C266-1058-81BAD8FAAE21}"/>
                </a:ext>
              </a:extLst>
            </p:cNvPr>
            <p:cNvSpPr/>
            <p:nvPr/>
          </p:nvSpPr>
          <p:spPr>
            <a:xfrm>
              <a:off x="3510094" y="2969111"/>
              <a:ext cx="174534" cy="41549"/>
            </a:xfrm>
            <a:custGeom>
              <a:avLst/>
              <a:gdLst/>
              <a:ahLst/>
              <a:cxnLst/>
              <a:rect l="l" t="t" r="r" b="b"/>
              <a:pathLst>
                <a:path w="11657" h="2775" extrusionOk="0">
                  <a:moveTo>
                    <a:pt x="7213" y="1"/>
                  </a:moveTo>
                  <a:cubicBezTo>
                    <a:pt x="4756" y="1"/>
                    <a:pt x="2223" y="716"/>
                    <a:pt x="364" y="2027"/>
                  </a:cubicBezTo>
                  <a:cubicBezTo>
                    <a:pt x="0" y="2287"/>
                    <a:pt x="264" y="2774"/>
                    <a:pt x="614" y="2774"/>
                  </a:cubicBezTo>
                  <a:cubicBezTo>
                    <a:pt x="690" y="2774"/>
                    <a:pt x="769" y="2752"/>
                    <a:pt x="847" y="2700"/>
                  </a:cubicBezTo>
                  <a:cubicBezTo>
                    <a:pt x="2563" y="1480"/>
                    <a:pt x="4936" y="816"/>
                    <a:pt x="7221" y="816"/>
                  </a:cubicBezTo>
                  <a:cubicBezTo>
                    <a:pt x="8521" y="816"/>
                    <a:pt x="9792" y="1031"/>
                    <a:pt x="10897" y="1480"/>
                  </a:cubicBezTo>
                  <a:cubicBezTo>
                    <a:pt x="10957" y="1506"/>
                    <a:pt x="11015" y="1517"/>
                    <a:pt x="11069" y="1517"/>
                  </a:cubicBezTo>
                  <a:cubicBezTo>
                    <a:pt x="11465" y="1517"/>
                    <a:pt x="11656" y="908"/>
                    <a:pt x="11212" y="723"/>
                  </a:cubicBezTo>
                  <a:cubicBezTo>
                    <a:pt x="9996" y="234"/>
                    <a:pt x="8617" y="1"/>
                    <a:pt x="7213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8693;p57">
              <a:extLst>
                <a:ext uri="{FF2B5EF4-FFF2-40B4-BE49-F238E27FC236}">
                  <a16:creationId xmlns:a16="http://schemas.microsoft.com/office/drawing/2014/main" id="{BEF3266B-E1AD-3C01-3BAF-15839B60A609}"/>
                </a:ext>
              </a:extLst>
            </p:cNvPr>
            <p:cNvSpPr/>
            <p:nvPr/>
          </p:nvSpPr>
          <p:spPr>
            <a:xfrm>
              <a:off x="3529948" y="2930572"/>
              <a:ext cx="133270" cy="33928"/>
            </a:xfrm>
            <a:custGeom>
              <a:avLst/>
              <a:gdLst/>
              <a:ahLst/>
              <a:cxnLst/>
              <a:rect l="l" t="t" r="r" b="b"/>
              <a:pathLst>
                <a:path w="8901" h="2266" extrusionOk="0">
                  <a:moveTo>
                    <a:pt x="5461" y="1"/>
                  </a:moveTo>
                  <a:cubicBezTo>
                    <a:pt x="3626" y="1"/>
                    <a:pt x="1739" y="535"/>
                    <a:pt x="362" y="1510"/>
                  </a:cubicBezTo>
                  <a:cubicBezTo>
                    <a:pt x="1" y="1768"/>
                    <a:pt x="245" y="2265"/>
                    <a:pt x="598" y="2265"/>
                  </a:cubicBezTo>
                  <a:cubicBezTo>
                    <a:pt x="677" y="2265"/>
                    <a:pt x="761" y="2241"/>
                    <a:pt x="846" y="2183"/>
                  </a:cubicBezTo>
                  <a:cubicBezTo>
                    <a:pt x="2092" y="1299"/>
                    <a:pt x="3807" y="816"/>
                    <a:pt x="5465" y="816"/>
                  </a:cubicBezTo>
                  <a:cubicBezTo>
                    <a:pt x="6408" y="816"/>
                    <a:pt x="7333" y="972"/>
                    <a:pt x="8141" y="1300"/>
                  </a:cubicBezTo>
                  <a:cubicBezTo>
                    <a:pt x="8202" y="1325"/>
                    <a:pt x="8259" y="1337"/>
                    <a:pt x="8313" y="1337"/>
                  </a:cubicBezTo>
                  <a:cubicBezTo>
                    <a:pt x="8709" y="1337"/>
                    <a:pt x="8900" y="728"/>
                    <a:pt x="8456" y="543"/>
                  </a:cubicBezTo>
                  <a:cubicBezTo>
                    <a:pt x="7545" y="176"/>
                    <a:pt x="6512" y="1"/>
                    <a:pt x="5461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8694;p57">
              <a:extLst>
                <a:ext uri="{FF2B5EF4-FFF2-40B4-BE49-F238E27FC236}">
                  <a16:creationId xmlns:a16="http://schemas.microsoft.com/office/drawing/2014/main" id="{5283726C-94CB-9DF5-66AA-74197C30293F}"/>
                </a:ext>
              </a:extLst>
            </p:cNvPr>
            <p:cNvSpPr/>
            <p:nvPr/>
          </p:nvSpPr>
          <p:spPr>
            <a:xfrm>
              <a:off x="3753292" y="3083980"/>
              <a:ext cx="52793" cy="168875"/>
            </a:xfrm>
            <a:custGeom>
              <a:avLst/>
              <a:gdLst/>
              <a:ahLst/>
              <a:cxnLst/>
              <a:rect l="l" t="t" r="r" b="b"/>
              <a:pathLst>
                <a:path w="3526" h="11279" extrusionOk="0">
                  <a:moveTo>
                    <a:pt x="1806" y="1"/>
                  </a:moveTo>
                  <a:cubicBezTo>
                    <a:pt x="1547" y="1"/>
                    <a:pt x="1290" y="237"/>
                    <a:pt x="1424" y="557"/>
                  </a:cubicBezTo>
                  <a:cubicBezTo>
                    <a:pt x="2664" y="3627"/>
                    <a:pt x="2138" y="7916"/>
                    <a:pt x="225" y="10628"/>
                  </a:cubicBezTo>
                  <a:cubicBezTo>
                    <a:pt x="0" y="10942"/>
                    <a:pt x="267" y="11278"/>
                    <a:pt x="552" y="11278"/>
                  </a:cubicBezTo>
                  <a:cubicBezTo>
                    <a:pt x="668" y="11278"/>
                    <a:pt x="786" y="11223"/>
                    <a:pt x="877" y="11090"/>
                  </a:cubicBezTo>
                  <a:cubicBezTo>
                    <a:pt x="2937" y="8189"/>
                    <a:pt x="3526" y="3606"/>
                    <a:pt x="2180" y="263"/>
                  </a:cubicBezTo>
                  <a:cubicBezTo>
                    <a:pt x="2104" y="79"/>
                    <a:pt x="1954" y="1"/>
                    <a:pt x="1806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8695;p57">
              <a:extLst>
                <a:ext uri="{FF2B5EF4-FFF2-40B4-BE49-F238E27FC236}">
                  <a16:creationId xmlns:a16="http://schemas.microsoft.com/office/drawing/2014/main" id="{E9F4DAB2-42FC-D34C-AFE3-82AAF7940501}"/>
                </a:ext>
              </a:extLst>
            </p:cNvPr>
            <p:cNvSpPr/>
            <p:nvPr/>
          </p:nvSpPr>
          <p:spPr>
            <a:xfrm>
              <a:off x="3799243" y="3105481"/>
              <a:ext cx="43046" cy="127700"/>
            </a:xfrm>
            <a:custGeom>
              <a:avLst/>
              <a:gdLst/>
              <a:ahLst/>
              <a:cxnLst/>
              <a:rect l="l" t="t" r="r" b="b"/>
              <a:pathLst>
                <a:path w="2875" h="8529" extrusionOk="0">
                  <a:moveTo>
                    <a:pt x="1501" y="1"/>
                  </a:moveTo>
                  <a:cubicBezTo>
                    <a:pt x="1239" y="1"/>
                    <a:pt x="973" y="247"/>
                    <a:pt x="1109" y="572"/>
                  </a:cubicBezTo>
                  <a:cubicBezTo>
                    <a:pt x="2013" y="2779"/>
                    <a:pt x="1613" y="5912"/>
                    <a:pt x="226" y="7867"/>
                  </a:cubicBezTo>
                  <a:cubicBezTo>
                    <a:pt x="0" y="8198"/>
                    <a:pt x="280" y="8529"/>
                    <a:pt x="573" y="8529"/>
                  </a:cubicBezTo>
                  <a:cubicBezTo>
                    <a:pt x="690" y="8529"/>
                    <a:pt x="809" y="8477"/>
                    <a:pt x="898" y="8351"/>
                  </a:cubicBezTo>
                  <a:cubicBezTo>
                    <a:pt x="2433" y="6164"/>
                    <a:pt x="2875" y="2737"/>
                    <a:pt x="1866" y="256"/>
                  </a:cubicBezTo>
                  <a:cubicBezTo>
                    <a:pt x="1791" y="77"/>
                    <a:pt x="1646" y="1"/>
                    <a:pt x="1501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8411;p57">
            <a:extLst>
              <a:ext uri="{FF2B5EF4-FFF2-40B4-BE49-F238E27FC236}">
                <a16:creationId xmlns:a16="http://schemas.microsoft.com/office/drawing/2014/main" id="{2FFF7BA4-C70C-856E-B519-59A0680F6B65}"/>
              </a:ext>
            </a:extLst>
          </p:cNvPr>
          <p:cNvGrpSpPr/>
          <p:nvPr/>
        </p:nvGrpSpPr>
        <p:grpSpPr>
          <a:xfrm>
            <a:off x="4597603" y="3314303"/>
            <a:ext cx="435407" cy="420188"/>
            <a:chOff x="3044614" y="2418033"/>
            <a:chExt cx="376184" cy="31514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75" name="Google Shape;8412;p57">
              <a:extLst>
                <a:ext uri="{FF2B5EF4-FFF2-40B4-BE49-F238E27FC236}">
                  <a16:creationId xmlns:a16="http://schemas.microsoft.com/office/drawing/2014/main" id="{0A1A2CA9-E3D2-0686-AADC-CB46A4B547AA}"/>
                </a:ext>
              </a:extLst>
            </p:cNvPr>
            <p:cNvSpPr/>
            <p:nvPr/>
          </p:nvSpPr>
          <p:spPr>
            <a:xfrm>
              <a:off x="3326965" y="2418033"/>
              <a:ext cx="93833" cy="233601"/>
            </a:xfrm>
            <a:custGeom>
              <a:avLst/>
              <a:gdLst/>
              <a:ahLst/>
              <a:cxnLst/>
              <a:rect l="l" t="t" r="r" b="b"/>
              <a:pathLst>
                <a:path w="6267" h="15602" extrusionOk="0">
                  <a:moveTo>
                    <a:pt x="548" y="1"/>
                  </a:moveTo>
                  <a:cubicBezTo>
                    <a:pt x="1" y="1"/>
                    <a:pt x="1" y="821"/>
                    <a:pt x="548" y="821"/>
                  </a:cubicBezTo>
                  <a:cubicBezTo>
                    <a:pt x="1241" y="821"/>
                    <a:pt x="1851" y="1304"/>
                    <a:pt x="2019" y="1977"/>
                  </a:cubicBezTo>
                  <a:lnTo>
                    <a:pt x="5383" y="15517"/>
                  </a:lnTo>
                  <a:lnTo>
                    <a:pt x="6266" y="15601"/>
                  </a:lnTo>
                  <a:lnTo>
                    <a:pt x="6266" y="15601"/>
                  </a:lnTo>
                  <a:lnTo>
                    <a:pt x="2818" y="1767"/>
                  </a:lnTo>
                  <a:cubicBezTo>
                    <a:pt x="2566" y="716"/>
                    <a:pt x="1620" y="1"/>
                    <a:pt x="548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8413;p57">
              <a:extLst>
                <a:ext uri="{FF2B5EF4-FFF2-40B4-BE49-F238E27FC236}">
                  <a16:creationId xmlns:a16="http://schemas.microsoft.com/office/drawing/2014/main" id="{B2AD1A1D-60A8-E346-C9A3-B2EA8DB05268}"/>
                </a:ext>
              </a:extLst>
            </p:cNvPr>
            <p:cNvSpPr/>
            <p:nvPr/>
          </p:nvSpPr>
          <p:spPr>
            <a:xfrm>
              <a:off x="3393398" y="2639656"/>
              <a:ext cx="27400" cy="29286"/>
            </a:xfrm>
            <a:custGeom>
              <a:avLst/>
              <a:gdLst/>
              <a:ahLst/>
              <a:cxnLst/>
              <a:rect l="l" t="t" r="r" b="b"/>
              <a:pathLst>
                <a:path w="1830" h="1956" extrusionOk="0">
                  <a:moveTo>
                    <a:pt x="0" y="0"/>
                  </a:moveTo>
                  <a:lnTo>
                    <a:pt x="168" y="1955"/>
                  </a:lnTo>
                  <a:lnTo>
                    <a:pt x="988" y="1955"/>
                  </a:lnTo>
                  <a:cubicBezTo>
                    <a:pt x="1451" y="1955"/>
                    <a:pt x="1829" y="1577"/>
                    <a:pt x="1829" y="1114"/>
                  </a:cubicBezTo>
                  <a:lnTo>
                    <a:pt x="1829" y="820"/>
                  </a:lnTo>
                  <a:cubicBezTo>
                    <a:pt x="1829" y="358"/>
                    <a:pt x="1451" y="0"/>
                    <a:pt x="988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8414;p57">
              <a:extLst>
                <a:ext uri="{FF2B5EF4-FFF2-40B4-BE49-F238E27FC236}">
                  <a16:creationId xmlns:a16="http://schemas.microsoft.com/office/drawing/2014/main" id="{CBFACE06-5E04-9385-CBF9-AD7D641FEA0E}"/>
                </a:ext>
              </a:extLst>
            </p:cNvPr>
            <p:cNvSpPr/>
            <p:nvPr/>
          </p:nvSpPr>
          <p:spPr>
            <a:xfrm>
              <a:off x="3044928" y="2418033"/>
              <a:ext cx="93503" cy="233601"/>
            </a:xfrm>
            <a:custGeom>
              <a:avLst/>
              <a:gdLst/>
              <a:ahLst/>
              <a:cxnLst/>
              <a:rect l="l" t="t" r="r" b="b"/>
              <a:pathLst>
                <a:path w="6245" h="15602" extrusionOk="0">
                  <a:moveTo>
                    <a:pt x="5698" y="1"/>
                  </a:moveTo>
                  <a:cubicBezTo>
                    <a:pt x="4626" y="1"/>
                    <a:pt x="3679" y="716"/>
                    <a:pt x="3427" y="1767"/>
                  </a:cubicBezTo>
                  <a:lnTo>
                    <a:pt x="0" y="15601"/>
                  </a:lnTo>
                  <a:lnTo>
                    <a:pt x="862" y="15517"/>
                  </a:lnTo>
                  <a:lnTo>
                    <a:pt x="4226" y="1956"/>
                  </a:lnTo>
                  <a:cubicBezTo>
                    <a:pt x="4394" y="1283"/>
                    <a:pt x="5004" y="821"/>
                    <a:pt x="5698" y="821"/>
                  </a:cubicBezTo>
                  <a:cubicBezTo>
                    <a:pt x="6244" y="821"/>
                    <a:pt x="6244" y="1"/>
                    <a:pt x="5698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8415;p57">
              <a:extLst>
                <a:ext uri="{FF2B5EF4-FFF2-40B4-BE49-F238E27FC236}">
                  <a16:creationId xmlns:a16="http://schemas.microsoft.com/office/drawing/2014/main" id="{6C23A027-1786-83AA-836F-01324D06C918}"/>
                </a:ext>
              </a:extLst>
            </p:cNvPr>
            <p:cNvSpPr/>
            <p:nvPr/>
          </p:nvSpPr>
          <p:spPr>
            <a:xfrm>
              <a:off x="3044614" y="2639641"/>
              <a:ext cx="27400" cy="29301"/>
            </a:xfrm>
            <a:custGeom>
              <a:avLst/>
              <a:gdLst/>
              <a:ahLst/>
              <a:cxnLst/>
              <a:rect l="l" t="t" r="r" b="b"/>
              <a:pathLst>
                <a:path w="1830" h="1957" extrusionOk="0">
                  <a:moveTo>
                    <a:pt x="804" y="0"/>
                  </a:moveTo>
                  <a:cubicBezTo>
                    <a:pt x="359" y="0"/>
                    <a:pt x="0" y="371"/>
                    <a:pt x="0" y="821"/>
                  </a:cubicBezTo>
                  <a:lnTo>
                    <a:pt x="0" y="1115"/>
                  </a:lnTo>
                  <a:cubicBezTo>
                    <a:pt x="0" y="1578"/>
                    <a:pt x="379" y="1956"/>
                    <a:pt x="841" y="1956"/>
                  </a:cubicBezTo>
                  <a:lnTo>
                    <a:pt x="1682" y="1956"/>
                  </a:lnTo>
                  <a:lnTo>
                    <a:pt x="1829" y="1"/>
                  </a:lnTo>
                  <a:lnTo>
                    <a:pt x="841" y="1"/>
                  </a:lnTo>
                  <a:cubicBezTo>
                    <a:pt x="829" y="1"/>
                    <a:pt x="817" y="0"/>
                    <a:pt x="804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8416;p57">
              <a:extLst>
                <a:ext uri="{FF2B5EF4-FFF2-40B4-BE49-F238E27FC236}">
                  <a16:creationId xmlns:a16="http://schemas.microsoft.com/office/drawing/2014/main" id="{60F6727F-5CF3-1689-1A1D-C4CAEB4077AD}"/>
                </a:ext>
              </a:extLst>
            </p:cNvPr>
            <p:cNvSpPr/>
            <p:nvPr/>
          </p:nvSpPr>
          <p:spPr>
            <a:xfrm>
              <a:off x="3061922" y="2599275"/>
              <a:ext cx="341238" cy="133899"/>
            </a:xfrm>
            <a:custGeom>
              <a:avLst/>
              <a:gdLst/>
              <a:ahLst/>
              <a:cxnLst/>
              <a:rect l="l" t="t" r="r" b="b"/>
              <a:pathLst>
                <a:path w="22791" h="8943" extrusionOk="0">
                  <a:moveTo>
                    <a:pt x="5186" y="1"/>
                  </a:moveTo>
                  <a:cubicBezTo>
                    <a:pt x="3937" y="1"/>
                    <a:pt x="2692" y="353"/>
                    <a:pt x="1598" y="1057"/>
                  </a:cubicBezTo>
                  <a:cubicBezTo>
                    <a:pt x="568" y="1751"/>
                    <a:pt x="21" y="2718"/>
                    <a:pt x="21" y="3748"/>
                  </a:cubicBezTo>
                  <a:cubicBezTo>
                    <a:pt x="0" y="6587"/>
                    <a:pt x="2250" y="8899"/>
                    <a:pt x="5067" y="8941"/>
                  </a:cubicBezTo>
                  <a:cubicBezTo>
                    <a:pt x="5107" y="8942"/>
                    <a:pt x="5146" y="8943"/>
                    <a:pt x="5185" y="8943"/>
                  </a:cubicBezTo>
                  <a:cubicBezTo>
                    <a:pt x="7970" y="8943"/>
                    <a:pt x="10240" y="6737"/>
                    <a:pt x="10323" y="3959"/>
                  </a:cubicBezTo>
                  <a:cubicBezTo>
                    <a:pt x="10639" y="3717"/>
                    <a:pt x="11017" y="3596"/>
                    <a:pt x="11396" y="3596"/>
                  </a:cubicBezTo>
                  <a:cubicBezTo>
                    <a:pt x="11774" y="3596"/>
                    <a:pt x="12153" y="3717"/>
                    <a:pt x="12468" y="3959"/>
                  </a:cubicBezTo>
                  <a:cubicBezTo>
                    <a:pt x="12551" y="6737"/>
                    <a:pt x="14822" y="8943"/>
                    <a:pt x="17606" y="8943"/>
                  </a:cubicBezTo>
                  <a:cubicBezTo>
                    <a:pt x="17646" y="8943"/>
                    <a:pt x="17685" y="8942"/>
                    <a:pt x="17724" y="8941"/>
                  </a:cubicBezTo>
                  <a:cubicBezTo>
                    <a:pt x="20541" y="8899"/>
                    <a:pt x="22791" y="6587"/>
                    <a:pt x="22770" y="3748"/>
                  </a:cubicBezTo>
                  <a:cubicBezTo>
                    <a:pt x="22791" y="2718"/>
                    <a:pt x="22244" y="1751"/>
                    <a:pt x="21235" y="1057"/>
                  </a:cubicBezTo>
                  <a:cubicBezTo>
                    <a:pt x="20131" y="353"/>
                    <a:pt x="18880" y="1"/>
                    <a:pt x="17632" y="1"/>
                  </a:cubicBezTo>
                  <a:cubicBezTo>
                    <a:pt x="16384" y="1"/>
                    <a:pt x="15138" y="353"/>
                    <a:pt x="14045" y="1057"/>
                  </a:cubicBezTo>
                  <a:cubicBezTo>
                    <a:pt x="13330" y="1520"/>
                    <a:pt x="12804" y="2214"/>
                    <a:pt x="12552" y="3034"/>
                  </a:cubicBezTo>
                  <a:cubicBezTo>
                    <a:pt x="12195" y="2855"/>
                    <a:pt x="11800" y="2765"/>
                    <a:pt x="11406" y="2765"/>
                  </a:cubicBezTo>
                  <a:cubicBezTo>
                    <a:pt x="11012" y="2765"/>
                    <a:pt x="10618" y="2855"/>
                    <a:pt x="10260" y="3034"/>
                  </a:cubicBezTo>
                  <a:cubicBezTo>
                    <a:pt x="10008" y="2214"/>
                    <a:pt x="9482" y="1520"/>
                    <a:pt x="8789" y="1057"/>
                  </a:cubicBezTo>
                  <a:cubicBezTo>
                    <a:pt x="7685" y="353"/>
                    <a:pt x="6434" y="1"/>
                    <a:pt x="5186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417;p57">
              <a:extLst>
                <a:ext uri="{FF2B5EF4-FFF2-40B4-BE49-F238E27FC236}">
                  <a16:creationId xmlns:a16="http://schemas.microsoft.com/office/drawing/2014/main" id="{41A555C7-6322-43C3-562D-323E48713A20}"/>
                </a:ext>
              </a:extLst>
            </p:cNvPr>
            <p:cNvSpPr/>
            <p:nvPr/>
          </p:nvSpPr>
          <p:spPr>
            <a:xfrm>
              <a:off x="3261176" y="2611628"/>
              <a:ext cx="129707" cy="108625"/>
            </a:xfrm>
            <a:custGeom>
              <a:avLst/>
              <a:gdLst/>
              <a:ahLst/>
              <a:cxnLst/>
              <a:rect l="l" t="t" r="r" b="b"/>
              <a:pathLst>
                <a:path w="8663" h="7255" extrusionOk="0">
                  <a:moveTo>
                    <a:pt x="4332" y="1"/>
                  </a:moveTo>
                  <a:cubicBezTo>
                    <a:pt x="1935" y="1"/>
                    <a:pt x="1" y="1304"/>
                    <a:pt x="1" y="2923"/>
                  </a:cubicBezTo>
                  <a:cubicBezTo>
                    <a:pt x="1" y="5320"/>
                    <a:pt x="1935" y="7254"/>
                    <a:pt x="4332" y="7254"/>
                  </a:cubicBezTo>
                  <a:cubicBezTo>
                    <a:pt x="6708" y="7254"/>
                    <a:pt x="8663" y="5320"/>
                    <a:pt x="8663" y="2923"/>
                  </a:cubicBezTo>
                  <a:cubicBezTo>
                    <a:pt x="8663" y="1304"/>
                    <a:pt x="6708" y="1"/>
                    <a:pt x="4332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418;p57">
              <a:extLst>
                <a:ext uri="{FF2B5EF4-FFF2-40B4-BE49-F238E27FC236}">
                  <a16:creationId xmlns:a16="http://schemas.microsoft.com/office/drawing/2014/main" id="{FCE64203-4C9A-FD29-2517-CFB0B5C73E03}"/>
                </a:ext>
              </a:extLst>
            </p:cNvPr>
            <p:cNvSpPr/>
            <p:nvPr/>
          </p:nvSpPr>
          <p:spPr>
            <a:xfrm>
              <a:off x="3074828" y="2611628"/>
              <a:ext cx="129707" cy="108625"/>
            </a:xfrm>
            <a:custGeom>
              <a:avLst/>
              <a:gdLst/>
              <a:ahLst/>
              <a:cxnLst/>
              <a:rect l="l" t="t" r="r" b="b"/>
              <a:pathLst>
                <a:path w="8663" h="7255" extrusionOk="0">
                  <a:moveTo>
                    <a:pt x="4331" y="1"/>
                  </a:moveTo>
                  <a:cubicBezTo>
                    <a:pt x="1935" y="1"/>
                    <a:pt x="0" y="1304"/>
                    <a:pt x="0" y="2923"/>
                  </a:cubicBezTo>
                  <a:cubicBezTo>
                    <a:pt x="0" y="5320"/>
                    <a:pt x="1935" y="7254"/>
                    <a:pt x="4331" y="7254"/>
                  </a:cubicBezTo>
                  <a:cubicBezTo>
                    <a:pt x="6728" y="7254"/>
                    <a:pt x="8662" y="5320"/>
                    <a:pt x="8662" y="2923"/>
                  </a:cubicBezTo>
                  <a:cubicBezTo>
                    <a:pt x="8662" y="1304"/>
                    <a:pt x="6707" y="1"/>
                    <a:pt x="4331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419;p57">
              <a:extLst>
                <a:ext uri="{FF2B5EF4-FFF2-40B4-BE49-F238E27FC236}">
                  <a16:creationId xmlns:a16="http://schemas.microsoft.com/office/drawing/2014/main" id="{2F2B7025-84C3-7A3C-1817-161C9CB8C323}"/>
                </a:ext>
              </a:extLst>
            </p:cNvPr>
            <p:cNvSpPr/>
            <p:nvPr/>
          </p:nvSpPr>
          <p:spPr>
            <a:xfrm>
              <a:off x="3090250" y="2617302"/>
              <a:ext cx="102322" cy="95704"/>
            </a:xfrm>
            <a:custGeom>
              <a:avLst/>
              <a:gdLst/>
              <a:ahLst/>
              <a:cxnLst/>
              <a:rect l="l" t="t" r="r" b="b"/>
              <a:pathLst>
                <a:path w="6834" h="6392" extrusionOk="0">
                  <a:moveTo>
                    <a:pt x="5383" y="0"/>
                  </a:moveTo>
                  <a:lnTo>
                    <a:pt x="1" y="5362"/>
                  </a:lnTo>
                  <a:cubicBezTo>
                    <a:pt x="379" y="5803"/>
                    <a:pt x="821" y="6140"/>
                    <a:pt x="1325" y="6392"/>
                  </a:cubicBezTo>
                  <a:lnTo>
                    <a:pt x="6834" y="883"/>
                  </a:lnTo>
                  <a:cubicBezTo>
                    <a:pt x="6413" y="484"/>
                    <a:pt x="5930" y="190"/>
                    <a:pt x="5383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420;p57">
              <a:extLst>
                <a:ext uri="{FF2B5EF4-FFF2-40B4-BE49-F238E27FC236}">
                  <a16:creationId xmlns:a16="http://schemas.microsoft.com/office/drawing/2014/main" id="{6350D8DA-9FFC-DBE3-ADD5-A9ABD5FEA61B}"/>
                </a:ext>
              </a:extLst>
            </p:cNvPr>
            <p:cNvSpPr/>
            <p:nvPr/>
          </p:nvSpPr>
          <p:spPr>
            <a:xfrm>
              <a:off x="3276613" y="2617302"/>
              <a:ext cx="102307" cy="95704"/>
            </a:xfrm>
            <a:custGeom>
              <a:avLst/>
              <a:gdLst/>
              <a:ahLst/>
              <a:cxnLst/>
              <a:rect l="l" t="t" r="r" b="b"/>
              <a:pathLst>
                <a:path w="6833" h="6392" extrusionOk="0">
                  <a:moveTo>
                    <a:pt x="5382" y="0"/>
                  </a:moveTo>
                  <a:lnTo>
                    <a:pt x="0" y="5362"/>
                  </a:lnTo>
                  <a:cubicBezTo>
                    <a:pt x="378" y="5803"/>
                    <a:pt x="820" y="6140"/>
                    <a:pt x="1325" y="6392"/>
                  </a:cubicBezTo>
                  <a:lnTo>
                    <a:pt x="6833" y="883"/>
                  </a:lnTo>
                  <a:cubicBezTo>
                    <a:pt x="6412" y="484"/>
                    <a:pt x="5929" y="190"/>
                    <a:pt x="5382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1807;p59">
            <a:extLst>
              <a:ext uri="{FF2B5EF4-FFF2-40B4-BE49-F238E27FC236}">
                <a16:creationId xmlns:a16="http://schemas.microsoft.com/office/drawing/2014/main" id="{A4EE454E-825A-4DF0-8D47-C504B751F58A}"/>
              </a:ext>
            </a:extLst>
          </p:cNvPr>
          <p:cNvGrpSpPr/>
          <p:nvPr/>
        </p:nvGrpSpPr>
        <p:grpSpPr>
          <a:xfrm>
            <a:off x="9719815" y="3308088"/>
            <a:ext cx="456632" cy="478976"/>
            <a:chOff x="3999894" y="1500197"/>
            <a:chExt cx="342474" cy="359232"/>
          </a:xfrm>
          <a:solidFill>
            <a:schemeClr val="tx2">
              <a:lumMod val="75000"/>
            </a:schemeClr>
          </a:solidFill>
        </p:grpSpPr>
        <p:sp>
          <p:nvSpPr>
            <p:cNvPr id="105" name="Google Shape;11808;p59">
              <a:extLst>
                <a:ext uri="{FF2B5EF4-FFF2-40B4-BE49-F238E27FC236}">
                  <a16:creationId xmlns:a16="http://schemas.microsoft.com/office/drawing/2014/main" id="{86161B2A-787E-6655-5BD0-5B55DC38E0BD}"/>
                </a:ext>
              </a:extLst>
            </p:cNvPr>
            <p:cNvSpPr/>
            <p:nvPr/>
          </p:nvSpPr>
          <p:spPr>
            <a:xfrm>
              <a:off x="4165279" y="1500197"/>
              <a:ext cx="177089" cy="149412"/>
            </a:xfrm>
            <a:custGeom>
              <a:avLst/>
              <a:gdLst/>
              <a:ahLst/>
              <a:cxnLst/>
              <a:rect l="l" t="t" r="r" b="b"/>
              <a:pathLst>
                <a:path w="6763" h="5706" extrusionOk="0">
                  <a:moveTo>
                    <a:pt x="3404" y="1"/>
                  </a:moveTo>
                  <a:cubicBezTo>
                    <a:pt x="3367" y="1"/>
                    <a:pt x="3329" y="1"/>
                    <a:pt x="3292" y="3"/>
                  </a:cubicBezTo>
                  <a:cubicBezTo>
                    <a:pt x="1145" y="89"/>
                    <a:pt x="0" y="2579"/>
                    <a:pt x="1345" y="4267"/>
                  </a:cubicBezTo>
                  <a:lnTo>
                    <a:pt x="1288" y="5508"/>
                  </a:lnTo>
                  <a:cubicBezTo>
                    <a:pt x="1281" y="5622"/>
                    <a:pt x="1370" y="5706"/>
                    <a:pt x="1475" y="5706"/>
                  </a:cubicBezTo>
                  <a:cubicBezTo>
                    <a:pt x="1501" y="5706"/>
                    <a:pt x="1528" y="5700"/>
                    <a:pt x="1555" y="5689"/>
                  </a:cubicBezTo>
                  <a:lnTo>
                    <a:pt x="2681" y="5164"/>
                  </a:lnTo>
                  <a:cubicBezTo>
                    <a:pt x="2917" y="5230"/>
                    <a:pt x="3156" y="5261"/>
                    <a:pt x="3392" y="5261"/>
                  </a:cubicBezTo>
                  <a:cubicBezTo>
                    <a:pt x="4257" y="5261"/>
                    <a:pt x="5089" y="4837"/>
                    <a:pt x="5591" y="4096"/>
                  </a:cubicBezTo>
                  <a:cubicBezTo>
                    <a:pt x="6762" y="2334"/>
                    <a:pt x="5494" y="1"/>
                    <a:pt x="3404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1809;p59">
              <a:extLst>
                <a:ext uri="{FF2B5EF4-FFF2-40B4-BE49-F238E27FC236}">
                  <a16:creationId xmlns:a16="http://schemas.microsoft.com/office/drawing/2014/main" id="{5E334DEE-6DA8-5230-A0DE-9A70E2FE1D6B}"/>
                </a:ext>
              </a:extLst>
            </p:cNvPr>
            <p:cNvSpPr/>
            <p:nvPr/>
          </p:nvSpPr>
          <p:spPr>
            <a:xfrm>
              <a:off x="4210238" y="1533871"/>
              <a:ext cx="82457" cy="71773"/>
            </a:xfrm>
            <a:custGeom>
              <a:avLst/>
              <a:gdLst/>
              <a:ahLst/>
              <a:cxnLst/>
              <a:rect l="l" t="t" r="r" b="b"/>
              <a:pathLst>
                <a:path w="3149" h="2741" extrusionOk="0">
                  <a:moveTo>
                    <a:pt x="1543" y="0"/>
                  </a:moveTo>
                  <a:cubicBezTo>
                    <a:pt x="1528" y="0"/>
                    <a:pt x="1513" y="2"/>
                    <a:pt x="1498" y="5"/>
                  </a:cubicBezTo>
                  <a:cubicBezTo>
                    <a:pt x="411" y="215"/>
                    <a:pt x="1" y="1550"/>
                    <a:pt x="783" y="2333"/>
                  </a:cubicBezTo>
                  <a:cubicBezTo>
                    <a:pt x="1062" y="2612"/>
                    <a:pt x="1413" y="2741"/>
                    <a:pt x="1757" y="2741"/>
                  </a:cubicBezTo>
                  <a:cubicBezTo>
                    <a:pt x="2377" y="2741"/>
                    <a:pt x="2979" y="2325"/>
                    <a:pt x="3120" y="1627"/>
                  </a:cubicBezTo>
                  <a:cubicBezTo>
                    <a:pt x="3149" y="1493"/>
                    <a:pt x="3044" y="1360"/>
                    <a:pt x="2901" y="1360"/>
                  </a:cubicBezTo>
                  <a:lnTo>
                    <a:pt x="1985" y="1360"/>
                  </a:lnTo>
                  <a:cubicBezTo>
                    <a:pt x="1861" y="1360"/>
                    <a:pt x="1765" y="1264"/>
                    <a:pt x="1765" y="1140"/>
                  </a:cubicBezTo>
                  <a:lnTo>
                    <a:pt x="1765" y="224"/>
                  </a:lnTo>
                  <a:cubicBezTo>
                    <a:pt x="1765" y="97"/>
                    <a:pt x="1660" y="0"/>
                    <a:pt x="1543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1810;p59">
              <a:extLst>
                <a:ext uri="{FF2B5EF4-FFF2-40B4-BE49-F238E27FC236}">
                  <a16:creationId xmlns:a16="http://schemas.microsoft.com/office/drawing/2014/main" id="{257BF6E8-E473-E341-910C-DCDEF8B98AEF}"/>
                </a:ext>
              </a:extLst>
            </p:cNvPr>
            <p:cNvSpPr/>
            <p:nvPr/>
          </p:nvSpPr>
          <p:spPr>
            <a:xfrm>
              <a:off x="4017883" y="1549477"/>
              <a:ext cx="292303" cy="292539"/>
            </a:xfrm>
            <a:custGeom>
              <a:avLst/>
              <a:gdLst/>
              <a:ahLst/>
              <a:cxnLst/>
              <a:rect l="l" t="t" r="r" b="b"/>
              <a:pathLst>
                <a:path w="11163" h="11172" extrusionOk="0">
                  <a:moveTo>
                    <a:pt x="3616" y="0"/>
                  </a:moveTo>
                  <a:lnTo>
                    <a:pt x="1" y="3616"/>
                  </a:lnTo>
                  <a:lnTo>
                    <a:pt x="1813" y="5429"/>
                  </a:lnTo>
                  <a:cubicBezTo>
                    <a:pt x="2306" y="5921"/>
                    <a:pt x="2960" y="6179"/>
                    <a:pt x="3622" y="6179"/>
                  </a:cubicBezTo>
                  <a:cubicBezTo>
                    <a:pt x="4075" y="6179"/>
                    <a:pt x="4532" y="6058"/>
                    <a:pt x="4942" y="5810"/>
                  </a:cubicBezTo>
                  <a:lnTo>
                    <a:pt x="5362" y="6230"/>
                  </a:lnTo>
                  <a:cubicBezTo>
                    <a:pt x="4752" y="7241"/>
                    <a:pt x="4914" y="8529"/>
                    <a:pt x="5744" y="9369"/>
                  </a:cubicBezTo>
                  <a:lnTo>
                    <a:pt x="7547" y="11172"/>
                  </a:lnTo>
                  <a:lnTo>
                    <a:pt x="11162" y="7556"/>
                  </a:lnTo>
                  <a:lnTo>
                    <a:pt x="9359" y="5753"/>
                  </a:lnTo>
                  <a:cubicBezTo>
                    <a:pt x="8867" y="5260"/>
                    <a:pt x="8209" y="5003"/>
                    <a:pt x="7546" y="5003"/>
                  </a:cubicBezTo>
                  <a:cubicBezTo>
                    <a:pt x="7093" y="5003"/>
                    <a:pt x="6637" y="5123"/>
                    <a:pt x="6230" y="5371"/>
                  </a:cubicBezTo>
                  <a:lnTo>
                    <a:pt x="5801" y="4952"/>
                  </a:lnTo>
                  <a:cubicBezTo>
                    <a:pt x="6412" y="3940"/>
                    <a:pt x="6249" y="2652"/>
                    <a:pt x="5419" y="1822"/>
                  </a:cubicBezTo>
                  <a:lnTo>
                    <a:pt x="3616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1811;p59">
              <a:extLst>
                <a:ext uri="{FF2B5EF4-FFF2-40B4-BE49-F238E27FC236}">
                  <a16:creationId xmlns:a16="http://schemas.microsoft.com/office/drawing/2014/main" id="{0D838BBE-A5C5-8B61-9E32-B003DD4157BE}"/>
                </a:ext>
              </a:extLst>
            </p:cNvPr>
            <p:cNvSpPr/>
            <p:nvPr/>
          </p:nvSpPr>
          <p:spPr>
            <a:xfrm>
              <a:off x="4098324" y="1549713"/>
              <a:ext cx="211863" cy="211863"/>
            </a:xfrm>
            <a:custGeom>
              <a:avLst/>
              <a:gdLst/>
              <a:ahLst/>
              <a:cxnLst/>
              <a:rect l="l" t="t" r="r" b="b"/>
              <a:pathLst>
                <a:path w="8091" h="8091" extrusionOk="0">
                  <a:moveTo>
                    <a:pt x="544" y="1"/>
                  </a:moveTo>
                  <a:lnTo>
                    <a:pt x="1" y="545"/>
                  </a:lnTo>
                  <a:lnTo>
                    <a:pt x="1804" y="2348"/>
                  </a:lnTo>
                  <a:cubicBezTo>
                    <a:pt x="2567" y="3111"/>
                    <a:pt x="2767" y="4265"/>
                    <a:pt x="2319" y="5229"/>
                  </a:cubicBezTo>
                  <a:cubicBezTo>
                    <a:pt x="2242" y="5381"/>
                    <a:pt x="2271" y="5572"/>
                    <a:pt x="2395" y="5687"/>
                  </a:cubicBezTo>
                  <a:cubicBezTo>
                    <a:pt x="2470" y="5767"/>
                    <a:pt x="2576" y="5808"/>
                    <a:pt x="2684" y="5808"/>
                  </a:cubicBezTo>
                  <a:cubicBezTo>
                    <a:pt x="2742" y="5808"/>
                    <a:pt x="2800" y="5796"/>
                    <a:pt x="2853" y="5773"/>
                  </a:cubicBezTo>
                  <a:cubicBezTo>
                    <a:pt x="3198" y="5610"/>
                    <a:pt x="3566" y="5532"/>
                    <a:pt x="3930" y="5532"/>
                  </a:cubicBezTo>
                  <a:cubicBezTo>
                    <a:pt x="4594" y="5532"/>
                    <a:pt x="5248" y="5792"/>
                    <a:pt x="5734" y="6278"/>
                  </a:cubicBezTo>
                  <a:lnTo>
                    <a:pt x="7547" y="8091"/>
                  </a:lnTo>
                  <a:lnTo>
                    <a:pt x="8090" y="7547"/>
                  </a:lnTo>
                  <a:lnTo>
                    <a:pt x="6278" y="5734"/>
                  </a:lnTo>
                  <a:cubicBezTo>
                    <a:pt x="5786" y="5242"/>
                    <a:pt x="5129" y="4988"/>
                    <a:pt x="4468" y="4988"/>
                  </a:cubicBezTo>
                  <a:cubicBezTo>
                    <a:pt x="4013" y="4988"/>
                    <a:pt x="3557" y="5108"/>
                    <a:pt x="3149" y="5353"/>
                  </a:cubicBezTo>
                  <a:lnTo>
                    <a:pt x="2729" y="4933"/>
                  </a:lnTo>
                  <a:cubicBezTo>
                    <a:pt x="3330" y="3931"/>
                    <a:pt x="3177" y="2643"/>
                    <a:pt x="2347" y="1813"/>
                  </a:cubicBezTo>
                  <a:lnTo>
                    <a:pt x="544" y="1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1812;p59">
              <a:extLst>
                <a:ext uri="{FF2B5EF4-FFF2-40B4-BE49-F238E27FC236}">
                  <a16:creationId xmlns:a16="http://schemas.microsoft.com/office/drawing/2014/main" id="{4AE1176D-1716-B0EC-094C-21CBAC3D3A6B}"/>
                </a:ext>
              </a:extLst>
            </p:cNvPr>
            <p:cNvSpPr/>
            <p:nvPr/>
          </p:nvSpPr>
          <p:spPr>
            <a:xfrm>
              <a:off x="3999894" y="1532300"/>
              <a:ext cx="130427" cy="129302"/>
            </a:xfrm>
            <a:custGeom>
              <a:avLst/>
              <a:gdLst/>
              <a:ahLst/>
              <a:cxnLst/>
              <a:rect l="l" t="t" r="r" b="b"/>
              <a:pathLst>
                <a:path w="4981" h="4938" extrusionOk="0">
                  <a:moveTo>
                    <a:pt x="4308" y="0"/>
                  </a:moveTo>
                  <a:cubicBezTo>
                    <a:pt x="4251" y="0"/>
                    <a:pt x="4194" y="22"/>
                    <a:pt x="4151" y="65"/>
                  </a:cubicBezTo>
                  <a:lnTo>
                    <a:pt x="87" y="4129"/>
                  </a:lnTo>
                  <a:cubicBezTo>
                    <a:pt x="1" y="4215"/>
                    <a:pt x="1" y="4358"/>
                    <a:pt x="87" y="4444"/>
                  </a:cubicBezTo>
                  <a:lnTo>
                    <a:pt x="516" y="4873"/>
                  </a:lnTo>
                  <a:cubicBezTo>
                    <a:pt x="559" y="4916"/>
                    <a:pt x="614" y="4937"/>
                    <a:pt x="670" y="4937"/>
                  </a:cubicBezTo>
                  <a:cubicBezTo>
                    <a:pt x="726" y="4937"/>
                    <a:pt x="783" y="4916"/>
                    <a:pt x="831" y="4873"/>
                  </a:cubicBezTo>
                  <a:lnTo>
                    <a:pt x="4895" y="809"/>
                  </a:lnTo>
                  <a:cubicBezTo>
                    <a:pt x="4981" y="723"/>
                    <a:pt x="4981" y="580"/>
                    <a:pt x="4895" y="494"/>
                  </a:cubicBezTo>
                  <a:lnTo>
                    <a:pt x="4466" y="65"/>
                  </a:lnTo>
                  <a:cubicBezTo>
                    <a:pt x="4423" y="22"/>
                    <a:pt x="4365" y="0"/>
                    <a:pt x="4308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813;p59">
              <a:extLst>
                <a:ext uri="{FF2B5EF4-FFF2-40B4-BE49-F238E27FC236}">
                  <a16:creationId xmlns:a16="http://schemas.microsoft.com/office/drawing/2014/main" id="{94E9C8FE-6749-5C95-7F04-6D324B948AD4}"/>
                </a:ext>
              </a:extLst>
            </p:cNvPr>
            <p:cNvSpPr/>
            <p:nvPr/>
          </p:nvSpPr>
          <p:spPr>
            <a:xfrm>
              <a:off x="4007907" y="1539736"/>
              <a:ext cx="122415" cy="121865"/>
            </a:xfrm>
            <a:custGeom>
              <a:avLst/>
              <a:gdLst/>
              <a:ahLst/>
              <a:cxnLst/>
              <a:rect l="l" t="t" r="r" b="b"/>
              <a:pathLst>
                <a:path w="4675" h="4654" extrusionOk="0">
                  <a:moveTo>
                    <a:pt x="4379" y="0"/>
                  </a:moveTo>
                  <a:lnTo>
                    <a:pt x="0" y="4379"/>
                  </a:lnTo>
                  <a:lnTo>
                    <a:pt x="210" y="4589"/>
                  </a:lnTo>
                  <a:cubicBezTo>
                    <a:pt x="253" y="4632"/>
                    <a:pt x="308" y="4653"/>
                    <a:pt x="364" y="4653"/>
                  </a:cubicBezTo>
                  <a:cubicBezTo>
                    <a:pt x="420" y="4653"/>
                    <a:pt x="477" y="4632"/>
                    <a:pt x="525" y="4589"/>
                  </a:cubicBezTo>
                  <a:lnTo>
                    <a:pt x="4589" y="525"/>
                  </a:lnTo>
                  <a:cubicBezTo>
                    <a:pt x="4675" y="439"/>
                    <a:pt x="4675" y="296"/>
                    <a:pt x="4589" y="210"/>
                  </a:cubicBezTo>
                  <a:lnTo>
                    <a:pt x="4379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814;p59">
              <a:extLst>
                <a:ext uri="{FF2B5EF4-FFF2-40B4-BE49-F238E27FC236}">
                  <a16:creationId xmlns:a16="http://schemas.microsoft.com/office/drawing/2014/main" id="{1AA7EBE2-5B33-082E-8097-6F415BA55AFB}"/>
                </a:ext>
              </a:extLst>
            </p:cNvPr>
            <p:cNvSpPr/>
            <p:nvPr/>
          </p:nvSpPr>
          <p:spPr>
            <a:xfrm>
              <a:off x="4197748" y="1730153"/>
              <a:ext cx="130427" cy="129275"/>
            </a:xfrm>
            <a:custGeom>
              <a:avLst/>
              <a:gdLst/>
              <a:ahLst/>
              <a:cxnLst/>
              <a:rect l="l" t="t" r="r" b="b"/>
              <a:pathLst>
                <a:path w="4981" h="4937" extrusionOk="0">
                  <a:moveTo>
                    <a:pt x="4308" y="0"/>
                  </a:moveTo>
                  <a:cubicBezTo>
                    <a:pt x="4251" y="0"/>
                    <a:pt x="4193" y="22"/>
                    <a:pt x="4150" y="64"/>
                  </a:cubicBezTo>
                  <a:lnTo>
                    <a:pt x="86" y="4128"/>
                  </a:lnTo>
                  <a:cubicBezTo>
                    <a:pt x="1" y="4214"/>
                    <a:pt x="1" y="4357"/>
                    <a:pt x="86" y="4443"/>
                  </a:cubicBezTo>
                  <a:lnTo>
                    <a:pt x="516" y="4873"/>
                  </a:lnTo>
                  <a:cubicBezTo>
                    <a:pt x="559" y="4916"/>
                    <a:pt x="616" y="4937"/>
                    <a:pt x="673" y="4937"/>
                  </a:cubicBezTo>
                  <a:cubicBezTo>
                    <a:pt x="730" y="4937"/>
                    <a:pt x="788" y="4916"/>
                    <a:pt x="830" y="4873"/>
                  </a:cubicBezTo>
                  <a:lnTo>
                    <a:pt x="4894" y="809"/>
                  </a:lnTo>
                  <a:cubicBezTo>
                    <a:pt x="4980" y="723"/>
                    <a:pt x="4980" y="580"/>
                    <a:pt x="4894" y="494"/>
                  </a:cubicBezTo>
                  <a:lnTo>
                    <a:pt x="4465" y="64"/>
                  </a:lnTo>
                  <a:cubicBezTo>
                    <a:pt x="4422" y="22"/>
                    <a:pt x="4365" y="0"/>
                    <a:pt x="4308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815;p59">
              <a:extLst>
                <a:ext uri="{FF2B5EF4-FFF2-40B4-BE49-F238E27FC236}">
                  <a16:creationId xmlns:a16="http://schemas.microsoft.com/office/drawing/2014/main" id="{CA453901-CE11-33A0-EF2D-58B199C0445A}"/>
                </a:ext>
              </a:extLst>
            </p:cNvPr>
            <p:cNvSpPr/>
            <p:nvPr/>
          </p:nvSpPr>
          <p:spPr>
            <a:xfrm>
              <a:off x="4205499" y="1737328"/>
              <a:ext cx="122677" cy="122101"/>
            </a:xfrm>
            <a:custGeom>
              <a:avLst/>
              <a:gdLst/>
              <a:ahLst/>
              <a:cxnLst/>
              <a:rect l="l" t="t" r="r" b="b"/>
              <a:pathLst>
                <a:path w="4685" h="4663" extrusionOk="0">
                  <a:moveTo>
                    <a:pt x="4379" y="0"/>
                  </a:moveTo>
                  <a:lnTo>
                    <a:pt x="0" y="4379"/>
                  </a:lnTo>
                  <a:lnTo>
                    <a:pt x="220" y="4599"/>
                  </a:lnTo>
                  <a:cubicBezTo>
                    <a:pt x="263" y="4642"/>
                    <a:pt x="320" y="4663"/>
                    <a:pt x="377" y="4663"/>
                  </a:cubicBezTo>
                  <a:cubicBezTo>
                    <a:pt x="434" y="4663"/>
                    <a:pt x="492" y="4642"/>
                    <a:pt x="534" y="4599"/>
                  </a:cubicBezTo>
                  <a:lnTo>
                    <a:pt x="4598" y="535"/>
                  </a:lnTo>
                  <a:cubicBezTo>
                    <a:pt x="4684" y="449"/>
                    <a:pt x="4684" y="306"/>
                    <a:pt x="4598" y="220"/>
                  </a:cubicBezTo>
                  <a:lnTo>
                    <a:pt x="4379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816;p59">
              <a:extLst>
                <a:ext uri="{FF2B5EF4-FFF2-40B4-BE49-F238E27FC236}">
                  <a16:creationId xmlns:a16="http://schemas.microsoft.com/office/drawing/2014/main" id="{819907BA-1B46-B665-D867-61484FD7770A}"/>
                </a:ext>
              </a:extLst>
            </p:cNvPr>
            <p:cNvSpPr/>
            <p:nvPr/>
          </p:nvSpPr>
          <p:spPr>
            <a:xfrm>
              <a:off x="4065854" y="1663879"/>
              <a:ext cx="86463" cy="32155"/>
            </a:xfrm>
            <a:custGeom>
              <a:avLst/>
              <a:gdLst/>
              <a:ahLst/>
              <a:cxnLst/>
              <a:rect l="l" t="t" r="r" b="b"/>
              <a:pathLst>
                <a:path w="3302" h="1228" extrusionOk="0">
                  <a:moveTo>
                    <a:pt x="287" y="1"/>
                  </a:moveTo>
                  <a:cubicBezTo>
                    <a:pt x="105" y="10"/>
                    <a:pt x="0" y="220"/>
                    <a:pt x="115" y="363"/>
                  </a:cubicBezTo>
                  <a:lnTo>
                    <a:pt x="268" y="554"/>
                  </a:lnTo>
                  <a:cubicBezTo>
                    <a:pt x="654" y="1005"/>
                    <a:pt x="1150" y="1227"/>
                    <a:pt x="1646" y="1227"/>
                  </a:cubicBezTo>
                  <a:cubicBezTo>
                    <a:pt x="2178" y="1227"/>
                    <a:pt x="2711" y="972"/>
                    <a:pt x="3110" y="468"/>
                  </a:cubicBezTo>
                  <a:lnTo>
                    <a:pt x="3187" y="363"/>
                  </a:lnTo>
                  <a:cubicBezTo>
                    <a:pt x="3301" y="211"/>
                    <a:pt x="3196" y="1"/>
                    <a:pt x="3015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817;p59">
              <a:extLst>
                <a:ext uri="{FF2B5EF4-FFF2-40B4-BE49-F238E27FC236}">
                  <a16:creationId xmlns:a16="http://schemas.microsoft.com/office/drawing/2014/main" id="{5B8CC1CF-67B0-3575-D2E3-67372D15038B}"/>
                </a:ext>
              </a:extLst>
            </p:cNvPr>
            <p:cNvSpPr/>
            <p:nvPr/>
          </p:nvSpPr>
          <p:spPr>
            <a:xfrm>
              <a:off x="4164519" y="1753301"/>
              <a:ext cx="90705" cy="51689"/>
            </a:xfrm>
            <a:custGeom>
              <a:avLst/>
              <a:gdLst/>
              <a:ahLst/>
              <a:cxnLst/>
              <a:rect l="l" t="t" r="r" b="b"/>
              <a:pathLst>
                <a:path w="3464" h="1974" extrusionOk="0">
                  <a:moveTo>
                    <a:pt x="1" y="1"/>
                  </a:moveTo>
                  <a:cubicBezTo>
                    <a:pt x="10" y="278"/>
                    <a:pt x="115" y="535"/>
                    <a:pt x="306" y="735"/>
                  </a:cubicBezTo>
                  <a:lnTo>
                    <a:pt x="1479" y="1909"/>
                  </a:lnTo>
                  <a:cubicBezTo>
                    <a:pt x="1527" y="1952"/>
                    <a:pt x="1584" y="1973"/>
                    <a:pt x="1640" y="1973"/>
                  </a:cubicBezTo>
                  <a:cubicBezTo>
                    <a:pt x="1696" y="1973"/>
                    <a:pt x="1751" y="1952"/>
                    <a:pt x="1794" y="1909"/>
                  </a:cubicBezTo>
                  <a:lnTo>
                    <a:pt x="3321" y="383"/>
                  </a:lnTo>
                  <a:cubicBezTo>
                    <a:pt x="3464" y="239"/>
                    <a:pt x="3368" y="1"/>
                    <a:pt x="3168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711;p24">
            <a:extLst>
              <a:ext uri="{FF2B5EF4-FFF2-40B4-BE49-F238E27FC236}">
                <a16:creationId xmlns:a16="http://schemas.microsoft.com/office/drawing/2014/main" id="{5E0C184A-EA96-FE8C-42FA-7F01E61144FD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B4ABD-5252-EA64-A68D-6A5D333CD813}"/>
              </a:ext>
            </a:extLst>
          </p:cNvPr>
          <p:cNvSpPr txBox="1"/>
          <p:nvPr/>
        </p:nvSpPr>
        <p:spPr>
          <a:xfrm>
            <a:off x="639240" y="1869500"/>
            <a:ext cx="3154843" cy="11351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BLE signal transmission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100ms interval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same as “classic” beacon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4C476C-E19E-9B5D-C769-717054B35796}"/>
              </a:ext>
            </a:extLst>
          </p:cNvPr>
          <p:cNvSpPr txBox="1"/>
          <p:nvPr/>
        </p:nvSpPr>
        <p:spPr>
          <a:xfrm>
            <a:off x="3004151" y="4095101"/>
            <a:ext cx="3621928" cy="11351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continuously receiving signals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interval &lt; 1s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filters out unwanted packets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276804-BA2F-DEEB-8A92-98D89A0519EB}"/>
              </a:ext>
            </a:extLst>
          </p:cNvPr>
          <p:cNvSpPr txBox="1"/>
          <p:nvPr/>
        </p:nvSpPr>
        <p:spPr>
          <a:xfrm>
            <a:off x="5587603" y="1878785"/>
            <a:ext cx="3621928" cy="11351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utilization of Timer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when packets are received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interrupt every 2s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9C6AF-3072-759D-690E-9EC9C8A46815}"/>
              </a:ext>
            </a:extLst>
          </p:cNvPr>
          <p:cNvSpPr txBox="1"/>
          <p:nvPr/>
        </p:nvSpPr>
        <p:spPr>
          <a:xfrm>
            <a:off x="8169921" y="4099829"/>
            <a:ext cx="3621928" cy="11351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when receiving 0 packets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no advertising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Arial"/>
              </a:rPr>
              <a:t>dynamically changing duration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2076C-052F-B6EA-C529-0C5E2A9F571B}"/>
              </a:ext>
            </a:extLst>
          </p:cNvPr>
          <p:cNvSpPr txBox="1"/>
          <p:nvPr/>
        </p:nvSpPr>
        <p:spPr>
          <a:xfrm>
            <a:off x="11648468" y="6341111"/>
            <a:ext cx="3272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4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164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216C357D-96A4-D786-1172-0180AF5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711;p24">
            <a:extLst>
              <a:ext uri="{FF2B5EF4-FFF2-40B4-BE49-F238E27FC236}">
                <a16:creationId xmlns:a16="http://schemas.microsoft.com/office/drawing/2014/main" id="{CB60AA0E-2BA5-27CA-7074-7B74C69798A4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pic>
        <p:nvPicPr>
          <p:cNvPr id="5" name="Εικόνα 4" descr="Εικόνα που περιέχει κείμενο, διάγραμμα, στιγμιότυπο οθόνης, ορθογώνιο παραλληλόγραμμο&#10;&#10;Το περιεχόμενο που δημιουργείται από τεχνητή νοημοσύνη μπορεί να μην είναι σωστό.">
            <a:extLst>
              <a:ext uri="{FF2B5EF4-FFF2-40B4-BE49-F238E27FC236}">
                <a16:creationId xmlns:a16="http://schemas.microsoft.com/office/drawing/2014/main" id="{F51AE2ED-E711-DD1E-965E-2F6D1314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53" y="1180651"/>
            <a:ext cx="6096000" cy="4572000"/>
          </a:xfrm>
          <a:prstGeom prst="round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B1315-64E7-F511-83ED-BED81D8506C2}"/>
              </a:ext>
            </a:extLst>
          </p:cNvPr>
          <p:cNvSpPr txBox="1"/>
          <p:nvPr/>
        </p:nvSpPr>
        <p:spPr>
          <a:xfrm>
            <a:off x="930172" y="1987471"/>
            <a:ext cx="3986989" cy="31393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supply voltage 3.8V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observation interval = </a:t>
            </a:r>
          </a:p>
          <a:p>
            <a:r>
              <a:rPr lang="en-US">
                <a:cs typeface="Arial"/>
              </a:rPr>
              <a:t>scan window + waiting duration</a:t>
            </a:r>
          </a:p>
          <a:p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min. current used on sleep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max. current used when receiving </a:t>
            </a:r>
          </a:p>
          <a:p>
            <a:r>
              <a:rPr lang="en-US">
                <a:cs typeface="Arial"/>
              </a:rPr>
              <a:t>packets for consecutive time periods</a:t>
            </a:r>
          </a:p>
          <a:p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average current : 3.85mA</a:t>
            </a:r>
          </a:p>
        </p:txBody>
      </p:sp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B5E054EC-6A10-27A8-9A78-725AF5544A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9458" y="406754"/>
            <a:ext cx="10786022" cy="9431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800" b="1"/>
              <a:t> Power Efficiency</a:t>
            </a:r>
            <a:endParaRPr sz="28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A1C66-9117-D9AC-45B9-592974795429}"/>
              </a:ext>
            </a:extLst>
          </p:cNvPr>
          <p:cNvSpPr txBox="1"/>
          <p:nvPr/>
        </p:nvSpPr>
        <p:spPr>
          <a:xfrm>
            <a:off x="11648468" y="6341111"/>
            <a:ext cx="3272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5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4132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52C97-E96A-70D2-3715-ED965D9A98F7}"/>
              </a:ext>
            </a:extLst>
          </p:cNvPr>
          <p:cNvSpPr txBox="1"/>
          <p:nvPr/>
        </p:nvSpPr>
        <p:spPr>
          <a:xfrm>
            <a:off x="784065" y="580326"/>
            <a:ext cx="434884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Localization Algorithm</a:t>
            </a:r>
            <a:endParaRPr lang="en-US" sz="2800" b="1">
              <a:latin typeface="Open Sans"/>
              <a:ea typeface="Open Sans"/>
              <a:cs typeface="Arial"/>
            </a:endParaRPr>
          </a:p>
          <a:p>
            <a:pPr algn="l"/>
            <a:endParaRPr lang="en-US">
              <a:cs typeface="Arial"/>
            </a:endParaRPr>
          </a:p>
        </p:txBody>
      </p:sp>
      <p:pic>
        <p:nvPicPr>
          <p:cNvPr id="5" name="Picture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39066EAC-5F52-84FA-A9E5-367B7BC5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42" y="1476375"/>
            <a:ext cx="4048125" cy="476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F8AF4-F4D6-92E7-5DC1-5B1A0FABE16E}"/>
              </a:ext>
            </a:extLst>
          </p:cNvPr>
          <p:cNvSpPr txBox="1"/>
          <p:nvPr/>
        </p:nvSpPr>
        <p:spPr>
          <a:xfrm>
            <a:off x="787400" y="265611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Open Sans"/>
                <a:ea typeface="Open Sans"/>
                <a:cs typeface="Arial"/>
              </a:rPr>
              <a:t>Simple Trilateration</a:t>
            </a:r>
          </a:p>
        </p:txBody>
      </p:sp>
      <p:pic>
        <p:nvPicPr>
          <p:cNvPr id="10" name="Picture 9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F7D366B-4482-4EC6-BDAA-4D9EAEB7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0" r="-1602" b="-211"/>
          <a:stretch/>
        </p:blipFill>
        <p:spPr>
          <a:xfrm>
            <a:off x="862012" y="3275693"/>
            <a:ext cx="3973112" cy="30162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F71685-D34D-4D5B-FE25-E7540B128518}"/>
              </a:ext>
            </a:extLst>
          </p:cNvPr>
          <p:cNvSpPr txBox="1"/>
          <p:nvPr/>
        </p:nvSpPr>
        <p:spPr>
          <a:xfrm>
            <a:off x="6330043" y="2656114"/>
            <a:ext cx="34054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Open Sans"/>
                <a:ea typeface="Open Sans"/>
                <a:cs typeface="Arial"/>
              </a:rPr>
              <a:t>Least Squares method</a:t>
            </a:r>
          </a:p>
        </p:txBody>
      </p:sp>
      <p:pic>
        <p:nvPicPr>
          <p:cNvPr id="12" name="Picture 11" descr="A group of circles with a red dot&#10;&#10;AI-generated content may be incorrect.">
            <a:extLst>
              <a:ext uri="{FF2B5EF4-FFF2-40B4-BE49-F238E27FC236}">
                <a16:creationId xmlns:a16="http://schemas.microsoft.com/office/drawing/2014/main" id="{9BAE080D-23D2-8C18-4E56-24E46C9704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6" r="-245" b="-27"/>
          <a:stretch/>
        </p:blipFill>
        <p:spPr>
          <a:xfrm>
            <a:off x="6497411" y="3027665"/>
            <a:ext cx="3723832" cy="32556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BA5CD7-DC63-5E3D-1A08-FB64198551A6}"/>
              </a:ext>
            </a:extLst>
          </p:cNvPr>
          <p:cNvSpPr txBox="1"/>
          <p:nvPr/>
        </p:nvSpPr>
        <p:spPr>
          <a:xfrm>
            <a:off x="6330043" y="1177472"/>
            <a:ext cx="404948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595959"/>
                </a:solidFill>
                <a:latin typeface="Open Sans"/>
                <a:ea typeface="Open Sans"/>
                <a:cs typeface="Arial"/>
              </a:rPr>
              <a:t>RSSI : Received Signal Strength Indicator</a:t>
            </a:r>
          </a:p>
          <a:p>
            <a:r>
              <a:rPr lang="en-US" sz="1600">
                <a:solidFill>
                  <a:srgbClr val="595959"/>
                </a:solidFill>
                <a:latin typeface="Open Sans"/>
                <a:ea typeface="Open Sans"/>
                <a:cs typeface="Arial"/>
              </a:rPr>
              <a:t>Measured Power : factory-calibrated constant </a:t>
            </a:r>
          </a:p>
          <a:p>
            <a:r>
              <a:rPr lang="en-US" sz="1600">
                <a:solidFill>
                  <a:srgbClr val="595959"/>
                </a:solidFill>
                <a:latin typeface="Open Sans"/>
                <a:ea typeface="Open Sans"/>
                <a:cs typeface="Arial"/>
              </a:rPr>
              <a:t>N : obstacle density of building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5B25B7-F615-602D-8AED-FF8AF44FCB25}"/>
              </a:ext>
            </a:extLst>
          </p:cNvPr>
          <p:cNvSpPr/>
          <p:nvPr/>
        </p:nvSpPr>
        <p:spPr>
          <a:xfrm>
            <a:off x="931037" y="1476926"/>
            <a:ext cx="4045901" cy="483304"/>
          </a:xfrm>
          <a:prstGeom prst="roundRect">
            <a:avLst/>
          </a:prstGeom>
          <a:noFill/>
          <a:ln>
            <a:solidFill>
              <a:srgbClr val="00A9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711;p24">
            <a:extLst>
              <a:ext uri="{FF2B5EF4-FFF2-40B4-BE49-F238E27FC236}">
                <a16:creationId xmlns:a16="http://schemas.microsoft.com/office/drawing/2014/main" id="{C0F8BDD0-826E-DD00-109F-0781B62ABDAD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27FAF-3883-EA1A-AA1F-0643D3ECA1EE}"/>
              </a:ext>
            </a:extLst>
          </p:cNvPr>
          <p:cNvSpPr txBox="1"/>
          <p:nvPr/>
        </p:nvSpPr>
        <p:spPr>
          <a:xfrm>
            <a:off x="11648468" y="6341111"/>
            <a:ext cx="3272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6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7154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E001E-5D60-2C01-665E-A120CC6D8D95}"/>
              </a:ext>
            </a:extLst>
          </p:cNvPr>
          <p:cNvSpPr txBox="1"/>
          <p:nvPr/>
        </p:nvSpPr>
        <p:spPr>
          <a:xfrm>
            <a:off x="788724" y="647013"/>
            <a:ext cx="39587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Open Sans"/>
                <a:ea typeface="Open Sans"/>
                <a:cs typeface="Arial"/>
              </a:rPr>
              <a:t>Floor Plan Analysis</a:t>
            </a:r>
            <a:endParaRPr lang="en-US" sz="2800" b="1">
              <a:latin typeface="Open Sans"/>
              <a:ea typeface="Open Sans"/>
              <a:cs typeface="Open Sans"/>
            </a:endParaRPr>
          </a:p>
        </p:txBody>
      </p:sp>
      <p:pic>
        <p:nvPicPr>
          <p:cNvPr id="5" name="Picture 4" descr="A floor plan of a house&#10;&#10;AI-generated content may be incorrect.">
            <a:extLst>
              <a:ext uri="{FF2B5EF4-FFF2-40B4-BE49-F238E27FC236}">
                <a16:creationId xmlns:a16="http://schemas.microsoft.com/office/drawing/2014/main" id="{E3EE883A-27E0-7CD2-3B85-42B0A33F23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30" b="1403"/>
          <a:stretch/>
        </p:blipFill>
        <p:spPr>
          <a:xfrm>
            <a:off x="790348" y="1379764"/>
            <a:ext cx="3961961" cy="447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F5996-36CD-A795-8C48-AC80A336D8A9}"/>
              </a:ext>
            </a:extLst>
          </p:cNvPr>
          <p:cNvSpPr txBox="1"/>
          <p:nvPr/>
        </p:nvSpPr>
        <p:spPr>
          <a:xfrm>
            <a:off x="6751986" y="1379764"/>
            <a:ext cx="48205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Open Sans"/>
                <a:ea typeface="Open Sans"/>
                <a:cs typeface="Arial"/>
              </a:rPr>
              <a:t>Detect the walkable space and construct a navigation graph</a:t>
            </a:r>
            <a:endParaRPr lang="en-US" sz="2000">
              <a:latin typeface="Open Sans"/>
              <a:ea typeface="Open Sans"/>
            </a:endParaRPr>
          </a:p>
        </p:txBody>
      </p:sp>
      <p:pic>
        <p:nvPicPr>
          <p:cNvPr id="9" name="Picture 8" descr="🎯 Bullseye Emoji">
            <a:extLst>
              <a:ext uri="{FF2B5EF4-FFF2-40B4-BE49-F238E27FC236}">
                <a16:creationId xmlns:a16="http://schemas.microsoft.com/office/drawing/2014/main" id="{4B2E5DCE-AA64-8042-DF53-243A5F83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10" y="1515403"/>
            <a:ext cx="498391" cy="436607"/>
          </a:xfrm>
          <a:prstGeom prst="rect">
            <a:avLst/>
          </a:prstGeom>
        </p:spPr>
      </p:pic>
      <p:sp>
        <p:nvSpPr>
          <p:cNvPr id="2" name="Google Shape;711;p24">
            <a:extLst>
              <a:ext uri="{FF2B5EF4-FFF2-40B4-BE49-F238E27FC236}">
                <a16:creationId xmlns:a16="http://schemas.microsoft.com/office/drawing/2014/main" id="{A7A1862B-A5F2-6F7C-91E6-6C79BB921044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graphicFrame>
        <p:nvGraphicFramePr>
          <p:cNvPr id="31" name="Διάγραμμα 30">
            <a:extLst>
              <a:ext uri="{FF2B5EF4-FFF2-40B4-BE49-F238E27FC236}">
                <a16:creationId xmlns:a16="http://schemas.microsoft.com/office/drawing/2014/main" id="{5187FC72-2FB7-D595-E5C5-AF98AE6F6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113752"/>
              </p:ext>
            </p:extLst>
          </p:nvPr>
        </p:nvGraphicFramePr>
        <p:xfrm>
          <a:off x="5170595" y="2538766"/>
          <a:ext cx="6050556" cy="2781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FFA2E7-9E91-894E-2268-7AE10CDB7DF8}"/>
              </a:ext>
            </a:extLst>
          </p:cNvPr>
          <p:cNvSpPr txBox="1"/>
          <p:nvPr/>
        </p:nvSpPr>
        <p:spPr>
          <a:xfrm>
            <a:off x="11648468" y="6341111"/>
            <a:ext cx="3272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7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0047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0AE4F-8FAC-7705-E055-7288F541BCA1}"/>
              </a:ext>
            </a:extLst>
          </p:cNvPr>
          <p:cNvSpPr txBox="1"/>
          <p:nvPr/>
        </p:nvSpPr>
        <p:spPr>
          <a:xfrm>
            <a:off x="782593" y="648729"/>
            <a:ext cx="30521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Open Sans"/>
                <a:ea typeface="Open Sans"/>
                <a:cs typeface="Arial"/>
              </a:rPr>
              <a:t>Door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98610-8AF5-5F4B-9388-F8BDFD7452D6}"/>
              </a:ext>
            </a:extLst>
          </p:cNvPr>
          <p:cNvSpPr txBox="1"/>
          <p:nvPr/>
        </p:nvSpPr>
        <p:spPr>
          <a:xfrm>
            <a:off x="5148648" y="731107"/>
            <a:ext cx="6316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595959"/>
                </a:solidFill>
                <a:latin typeface="Open Sans"/>
                <a:ea typeface="Open Sans"/>
                <a:cs typeface="Arial"/>
              </a:rPr>
              <a:t>Use of YOLO11 CNN model with bounding box detection</a:t>
            </a:r>
            <a:endParaRPr lang="en-US" i="1">
              <a:latin typeface="Open Sans"/>
              <a:ea typeface="Open Sans"/>
              <a:cs typeface="Open Sans"/>
            </a:endParaRPr>
          </a:p>
        </p:txBody>
      </p:sp>
      <p:pic>
        <p:nvPicPr>
          <p:cNvPr id="6" name="Picture 5" descr="A floor plan of a house&#10;&#10;AI-generated content may be incorrect.">
            <a:extLst>
              <a:ext uri="{FF2B5EF4-FFF2-40B4-BE49-F238E27FC236}">
                <a16:creationId xmlns:a16="http://schemas.microsoft.com/office/drawing/2014/main" id="{78C84FC3-C9BC-93AF-D54B-C097D47AC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0" t="6983" r="12821" b="8938"/>
          <a:stretch/>
        </p:blipFill>
        <p:spPr>
          <a:xfrm>
            <a:off x="776059" y="1949432"/>
            <a:ext cx="2443331" cy="2881184"/>
          </a:xfrm>
          <a:prstGeom prst="rect">
            <a:avLst/>
          </a:prstGeom>
        </p:spPr>
      </p:pic>
      <p:pic>
        <p:nvPicPr>
          <p:cNvPr id="7" name="Picture 6" descr="A floor plan of a building&#10;&#10;AI-generated content may be incorrect.">
            <a:extLst>
              <a:ext uri="{FF2B5EF4-FFF2-40B4-BE49-F238E27FC236}">
                <a16:creationId xmlns:a16="http://schemas.microsoft.com/office/drawing/2014/main" id="{1D68A17D-4F68-ACB1-406A-70B23AD3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91" y="1949432"/>
            <a:ext cx="4458730" cy="2881184"/>
          </a:xfrm>
          <a:prstGeom prst="rect">
            <a:avLst/>
          </a:prstGeom>
        </p:spPr>
      </p:pic>
      <p:pic>
        <p:nvPicPr>
          <p:cNvPr id="8" name="Picture 7" descr="A floor plan of a building&#10;&#10;AI-generated content may be incorrect.">
            <a:extLst>
              <a:ext uri="{FF2B5EF4-FFF2-40B4-BE49-F238E27FC236}">
                <a16:creationId xmlns:a16="http://schemas.microsoft.com/office/drawing/2014/main" id="{017614CE-FB27-E34F-95DA-1B4B29C431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4" t="3641" r="1520" b="4202"/>
          <a:stretch/>
        </p:blipFill>
        <p:spPr>
          <a:xfrm>
            <a:off x="7678121" y="1683509"/>
            <a:ext cx="3727098" cy="3842436"/>
          </a:xfrm>
          <a:prstGeom prst="rect">
            <a:avLst/>
          </a:prstGeom>
        </p:spPr>
      </p:pic>
      <p:sp>
        <p:nvSpPr>
          <p:cNvPr id="2" name="Google Shape;711;p24">
            <a:extLst>
              <a:ext uri="{FF2B5EF4-FFF2-40B4-BE49-F238E27FC236}">
                <a16:creationId xmlns:a16="http://schemas.microsoft.com/office/drawing/2014/main" id="{34557E1E-593B-0E3B-8DF1-FD7964CAFBE0}"/>
              </a:ext>
            </a:extLst>
          </p:cNvPr>
          <p:cNvSpPr txBox="1">
            <a:spLocks/>
          </p:cNvSpPr>
          <p:nvPr/>
        </p:nvSpPr>
        <p:spPr>
          <a:xfrm>
            <a:off x="934090" y="6260503"/>
            <a:ext cx="10638452" cy="6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21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kern="0"/>
              <a:t>ARIADNE - NTUA</a:t>
            </a:r>
            <a:endParaRPr lang="en-GB" sz="1600" kern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E7B742-A733-E179-A1F8-9C2E5051D7A2}"/>
              </a:ext>
            </a:extLst>
          </p:cNvPr>
          <p:cNvCxnSpPr>
            <a:cxnSpLocks/>
          </p:cNvCxnSpPr>
          <p:nvPr/>
        </p:nvCxnSpPr>
        <p:spPr>
          <a:xfrm flipV="1">
            <a:off x="8834438" y="2538095"/>
            <a:ext cx="285750" cy="366713"/>
          </a:xfrm>
          <a:prstGeom prst="straightConnector1">
            <a:avLst/>
          </a:prstGeom>
          <a:ln w="19050" cap="flat" cmpd="sng" algn="ctr">
            <a:solidFill>
              <a:srgbClr val="D878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Ευθύγραμμο βέλος σύνδεσης 14">
            <a:extLst>
              <a:ext uri="{FF2B5EF4-FFF2-40B4-BE49-F238E27FC236}">
                <a16:creationId xmlns:a16="http://schemas.microsoft.com/office/drawing/2014/main" id="{41C6F64C-7D0E-3A4E-152C-3A39A8221757}"/>
              </a:ext>
            </a:extLst>
          </p:cNvPr>
          <p:cNvCxnSpPr>
            <a:cxnSpLocks/>
          </p:cNvCxnSpPr>
          <p:nvPr/>
        </p:nvCxnSpPr>
        <p:spPr>
          <a:xfrm flipV="1">
            <a:off x="8001001" y="3435033"/>
            <a:ext cx="285750" cy="366713"/>
          </a:xfrm>
          <a:prstGeom prst="straightConnector1">
            <a:avLst/>
          </a:prstGeom>
          <a:ln w="19050" cap="flat" cmpd="sng" algn="ctr">
            <a:solidFill>
              <a:srgbClr val="D878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Ευθύγραμμο βέλος σύνδεσης 15">
            <a:extLst>
              <a:ext uri="{FF2B5EF4-FFF2-40B4-BE49-F238E27FC236}">
                <a16:creationId xmlns:a16="http://schemas.microsoft.com/office/drawing/2014/main" id="{C9A38F10-ABC8-D44D-2E71-E014D797974B}"/>
              </a:ext>
            </a:extLst>
          </p:cNvPr>
          <p:cNvCxnSpPr>
            <a:cxnSpLocks/>
          </p:cNvCxnSpPr>
          <p:nvPr/>
        </p:nvCxnSpPr>
        <p:spPr>
          <a:xfrm flipV="1">
            <a:off x="9077326" y="3233420"/>
            <a:ext cx="285750" cy="366713"/>
          </a:xfrm>
          <a:prstGeom prst="straightConnector1">
            <a:avLst/>
          </a:prstGeom>
          <a:ln w="19050" cap="flat" cmpd="sng" algn="ctr">
            <a:solidFill>
              <a:srgbClr val="D878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740F3751-F593-5F92-5109-34DEE091E402}"/>
              </a:ext>
            </a:extLst>
          </p:cNvPr>
          <p:cNvCxnSpPr>
            <a:cxnSpLocks/>
          </p:cNvCxnSpPr>
          <p:nvPr/>
        </p:nvCxnSpPr>
        <p:spPr>
          <a:xfrm flipV="1">
            <a:off x="9799638" y="3233420"/>
            <a:ext cx="285750" cy="366713"/>
          </a:xfrm>
          <a:prstGeom prst="straightConnector1">
            <a:avLst/>
          </a:prstGeom>
          <a:ln w="19050" cap="flat" cmpd="sng" algn="ctr">
            <a:solidFill>
              <a:srgbClr val="D878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Ευθύγραμμο βέλος σύνδεσης 17">
            <a:extLst>
              <a:ext uri="{FF2B5EF4-FFF2-40B4-BE49-F238E27FC236}">
                <a16:creationId xmlns:a16="http://schemas.microsoft.com/office/drawing/2014/main" id="{A4F1EDE6-8C1E-7692-9586-0C99FBCF03FF}"/>
              </a:ext>
            </a:extLst>
          </p:cNvPr>
          <p:cNvCxnSpPr>
            <a:cxnSpLocks/>
          </p:cNvCxnSpPr>
          <p:nvPr/>
        </p:nvCxnSpPr>
        <p:spPr>
          <a:xfrm flipV="1">
            <a:off x="10447338" y="2598310"/>
            <a:ext cx="285750" cy="366713"/>
          </a:xfrm>
          <a:prstGeom prst="straightConnector1">
            <a:avLst/>
          </a:prstGeom>
          <a:ln w="19050" cap="flat" cmpd="sng" algn="ctr">
            <a:solidFill>
              <a:srgbClr val="D878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Ευθύγραμμο βέλος σύνδεσης 18">
            <a:extLst>
              <a:ext uri="{FF2B5EF4-FFF2-40B4-BE49-F238E27FC236}">
                <a16:creationId xmlns:a16="http://schemas.microsoft.com/office/drawing/2014/main" id="{315646F8-1B88-F78A-9F8C-71D83A121863}"/>
              </a:ext>
            </a:extLst>
          </p:cNvPr>
          <p:cNvCxnSpPr>
            <a:cxnSpLocks/>
          </p:cNvCxnSpPr>
          <p:nvPr/>
        </p:nvCxnSpPr>
        <p:spPr>
          <a:xfrm flipV="1">
            <a:off x="10608469" y="4446270"/>
            <a:ext cx="44450" cy="440531"/>
          </a:xfrm>
          <a:prstGeom prst="straightConnector1">
            <a:avLst/>
          </a:prstGeom>
          <a:ln w="19050" cap="flat" cmpd="sng" algn="ctr">
            <a:solidFill>
              <a:srgbClr val="D878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Ευθύγραμμο βέλος σύνδεσης 19">
            <a:extLst>
              <a:ext uri="{FF2B5EF4-FFF2-40B4-BE49-F238E27FC236}">
                <a16:creationId xmlns:a16="http://schemas.microsoft.com/office/drawing/2014/main" id="{31671BD8-8478-D0C7-7B75-EA5B8C8C4302}"/>
              </a:ext>
            </a:extLst>
          </p:cNvPr>
          <p:cNvCxnSpPr>
            <a:cxnSpLocks/>
          </p:cNvCxnSpPr>
          <p:nvPr/>
        </p:nvCxnSpPr>
        <p:spPr>
          <a:xfrm flipH="1" flipV="1">
            <a:off x="10750550" y="4373245"/>
            <a:ext cx="258763" cy="366713"/>
          </a:xfrm>
          <a:prstGeom prst="straightConnector1">
            <a:avLst/>
          </a:prstGeom>
          <a:ln w="19050" cap="flat" cmpd="sng" algn="ctr">
            <a:solidFill>
              <a:srgbClr val="D878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Ευθύγραμμο βέλος σύνδεσης 24">
            <a:extLst>
              <a:ext uri="{FF2B5EF4-FFF2-40B4-BE49-F238E27FC236}">
                <a16:creationId xmlns:a16="http://schemas.microsoft.com/office/drawing/2014/main" id="{F10A4A68-0637-89C4-B99E-55A334F3D186}"/>
              </a:ext>
            </a:extLst>
          </p:cNvPr>
          <p:cNvCxnSpPr>
            <a:cxnSpLocks/>
          </p:cNvCxnSpPr>
          <p:nvPr/>
        </p:nvCxnSpPr>
        <p:spPr>
          <a:xfrm flipV="1">
            <a:off x="8665369" y="5093475"/>
            <a:ext cx="119858" cy="386769"/>
          </a:xfrm>
          <a:prstGeom prst="straightConnector1">
            <a:avLst/>
          </a:prstGeom>
          <a:ln w="19050" cap="flat" cmpd="sng" algn="ctr">
            <a:solidFill>
              <a:srgbClr val="D878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Ευθύγραμμο βέλος σύνδεσης 25">
            <a:extLst>
              <a:ext uri="{FF2B5EF4-FFF2-40B4-BE49-F238E27FC236}">
                <a16:creationId xmlns:a16="http://schemas.microsoft.com/office/drawing/2014/main" id="{17A28C1A-48BF-D415-2899-C6DAFFB4F50F}"/>
              </a:ext>
            </a:extLst>
          </p:cNvPr>
          <p:cNvCxnSpPr>
            <a:cxnSpLocks/>
          </p:cNvCxnSpPr>
          <p:nvPr/>
        </p:nvCxnSpPr>
        <p:spPr>
          <a:xfrm flipV="1">
            <a:off x="8436769" y="4910119"/>
            <a:ext cx="174626" cy="386768"/>
          </a:xfrm>
          <a:prstGeom prst="straightConnector1">
            <a:avLst/>
          </a:prstGeom>
          <a:ln w="19050" cap="flat" cmpd="sng" algn="ctr">
            <a:solidFill>
              <a:srgbClr val="D878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Ευθύγραμμο βέλος σύνδεσης 29">
            <a:extLst>
              <a:ext uri="{FF2B5EF4-FFF2-40B4-BE49-F238E27FC236}">
                <a16:creationId xmlns:a16="http://schemas.microsoft.com/office/drawing/2014/main" id="{2D34EBA5-DE64-63CB-7FE9-D88AD77A4F47}"/>
              </a:ext>
            </a:extLst>
          </p:cNvPr>
          <p:cNvCxnSpPr>
            <a:cxnSpLocks/>
          </p:cNvCxnSpPr>
          <p:nvPr/>
        </p:nvCxnSpPr>
        <p:spPr>
          <a:xfrm flipV="1">
            <a:off x="7952979" y="5113531"/>
            <a:ext cx="285750" cy="366713"/>
          </a:xfrm>
          <a:prstGeom prst="straightConnector1">
            <a:avLst/>
          </a:prstGeom>
          <a:ln w="19050" cap="flat" cmpd="sng" algn="ctr">
            <a:solidFill>
              <a:srgbClr val="E41C1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647CC3-0A1F-E9D2-69E9-866C92C60231}"/>
              </a:ext>
            </a:extLst>
          </p:cNvPr>
          <p:cNvSpPr txBox="1"/>
          <p:nvPr/>
        </p:nvSpPr>
        <p:spPr>
          <a:xfrm>
            <a:off x="11648468" y="6341111"/>
            <a:ext cx="3272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8</a:t>
            </a:r>
            <a:endParaRPr lang="el-G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6495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Widescreen</PresentationFormat>
  <Paragraphs>121</Paragraphs>
  <Slides>15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Nunito Light</vt:lpstr>
      <vt:lpstr>Open Sans</vt:lpstr>
      <vt:lpstr>Sora</vt:lpstr>
      <vt:lpstr>Wingdings</vt:lpstr>
      <vt:lpstr>Software Engineering Business Plan by Slidesgo</vt:lpstr>
      <vt:lpstr>ARIADNE: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Μαρια Ζερβα</dc:creator>
  <cp:lastModifiedBy>Μαρια Ζερβα</cp:lastModifiedBy>
  <cp:revision>1</cp:revision>
  <dcterms:created xsi:type="dcterms:W3CDTF">2025-01-16T13:51:57Z</dcterms:created>
  <dcterms:modified xsi:type="dcterms:W3CDTF">2025-01-21T13:32:41Z</dcterms:modified>
</cp:coreProperties>
</file>